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81" r:id="rId7"/>
    <p:sldId id="282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4:52.304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88 23752,'4123'-88'0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7:33.10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4 23867,'2637'0'0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7:37.22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22 9 24575,'-4'0'0,"-4"-4"0,-1-1-8191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8:27.24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21 24256,'4335'-20'0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8:33.20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92 0 24415,'0'2317'0,"94"-2505"0,-188 376 0,2-376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8:42.27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1 195 24233,'6844'-195'0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8:50.53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8554 24430,'0'-8553'0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8:56.81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956 0 24145,'-956'131'0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8:59.01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 24575,'0'0'-8191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02:31.59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21389,'682'0'0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02:41.67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 24435,'0'2468'0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5:07.814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17 3872 24336,'0'-3872'0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02:47.37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05:04.337"/>
    </inkml:context>
    <inkml:brush xml:id="br0">
      <inkml:brushProperty name="width" value="0.035" units="cm"/>
      <inkml:brushProperty name="height" value="0.035" units="cm"/>
      <inkml:brushProperty name="color" value="#00A0D7"/>
    </inkml:brush>
  </inkml:definitions>
  <inkml:trace contextRef="#ctx0" brushRef="#br0">0 0 23198,'766'65'0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05:07.512"/>
    </inkml:context>
    <inkml:brush xml:id="br0">
      <inkml:brushProperty name="width" value="0.035" units="cm"/>
      <inkml:brushProperty name="height" value="0.035" units="cm"/>
      <inkml:brushProperty name="color" value="#00A0D7"/>
    </inkml:brush>
  </inkml:definitions>
  <inkml:trace contextRef="#ctx0" brushRef="#br0">0 45 24575,'4'-4'0,"4"-8"0,5-3 0,0 2-8191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1:18.83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24575,'0'0'-8191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1:23.544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3466 55 23892,'-3465'0'0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1:31.206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24246,'0'1125'0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1:38.94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1998 130 24309,'-1998'-129'0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1:49.13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23892,'0'2618'0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1:55.33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1 151 24241,'3295'-151'0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2:02.83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3360 32 23997,'-3360'0'0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5:12.75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23691,'1362'0'0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2:09.15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38 0 24151,'0'3743'0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2:20.56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24575,'4'0'0,"4"0"0,5 0 0,4 0 0,2 0 0,2 0 0,1 0 0,1 0 0,6 0 0,10 0 0,5 0 0,2 0 0,-2 0 0,-9 0 0,-11 0-8191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2:53.29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86 23039,'1133'-85'0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2:58.54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67 1 24323,'0'3896'0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3:05.86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24575,'5'0'0,"16"0"0,13 0 0,7 0 0,2 0 0,-3 0 0,-3 0 0,-8 0-8191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3:10.65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24285,'8106'29'0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3:33.64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5 23876,'1135'0'0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3:42.64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28 0 24378,'0'11197'0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3:58.22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4:02.29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17 24159,'2551'0'0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5:16.48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24575,'0'0'-8191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4:27.48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24293,'51'433'0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4:33.11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1 225 24119,'2244'-225'0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4:43.06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0 104 24207,'2194'-104'0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5:08.749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4033 157 24221,'-4032'0'0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5:13.967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17 0 24245,'0'4620'0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5:18.977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1429 0 24357,'-1428'87'0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5:25.588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3045 0 24242,'-3044'52'0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5:33.430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30 0 24176,'0'1664'0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5:39.818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2312 139 23891,'-2312'-138'0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5:50.271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0 53 24243,'3809'-52'0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6:59.654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24575,'4'0'0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5:53.928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1 1 24357,'187'1886'0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6:01.352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0 0 24044,'1700'69'0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9:22.10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9:26.12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 21389,'1457'0'0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19:31.68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26 1 23957,'0'1590'0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21:17.86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24575,'0'0'-8191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21:21.86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24575,'1'0'0,"3"0"0,3 0 0,1 2 0,2 0 0,0 3 0,-1 1 0,0-1 0,0 3 0,0 0 0,1 4 0,0 1 0,-2-2 0,-2-1 0,-2-3-8191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21:24.01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24266,'0'909'0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21:30.88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1 142 23950,'2509'-141'0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21:5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24352,'53'529'0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7:02.81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22:00.076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5 1 24387,'0'498'0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22:05.46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98 23895,'3008'-97'0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22:12.47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947 1 24207,'-946'54'0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6:22:15.99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23926,'75'475'0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8T04:27:01.2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8T04:30:38.84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8T04:30:39.12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8T04:30:39.29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8T04:31:32.04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7:06.52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2746 174 24176,'-2746'0'0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7:13.606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59 0 24336,'0'5062'0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15:47:16.05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22 1 24575,'-4'0'0,"-4"3"0,-1 2-8191</inkml:trace>
</inkml:ink>
</file>

<file path=ppt/media/hdphoto1.wdp>
</file>

<file path=ppt/media/image1.png>
</file>

<file path=ppt/media/image10.png>
</file>

<file path=ppt/media/image11.jpeg>
</file>

<file path=ppt/media/image12.png>
</file>

<file path=ppt/media/image120.png>
</file>

<file path=ppt/media/image13.png>
</file>

<file path=ppt/media/image130.png>
</file>

<file path=ppt/media/image14.jpeg>
</file>

<file path=ppt/media/image14.png>
</file>

<file path=ppt/media/image15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jpg>
</file>

<file path=ppt/media/image76.png>
</file>

<file path=ppt/media/image760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g>
</file>

<file path=ppt/media/image83.jpg>
</file>

<file path=ppt/media/image84.png>
</file>

<file path=ppt/media/image85.jpg>
</file>

<file path=ppt/media/image86.png>
</file>

<file path=ppt/media/image87.jpg>
</file>

<file path=ppt/media/image88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56AD8-333A-482E-9265-1F1290070761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9526D0-1A16-4058-A264-37A30F010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561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526D0-1A16-4058-A264-37A30F010828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491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4ECF7-4B58-6F9B-6BEF-F26F375696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7E50E0-126E-E608-D650-B488795F8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B792A-8FEC-5D92-A728-473DFD2A9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F28D2-63E1-369B-4DAF-6EC37A0F6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E3A86-3BEC-0550-1F8D-EBB97CB73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562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B419C-CF84-FDC9-3FCB-E9867A10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E92F6C-B7F2-86F4-1520-8F259AB7C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A2C11-08A3-C3D4-C071-64BCD95CA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2D7EA-CB6D-902E-4071-F4F8B318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0D801-AA0E-2FA2-C76E-94D4FE9DF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549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867F0-2556-F318-0E0D-520D9538CB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3D4F83-38A0-F91A-FB8B-3576DCD940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CE5C3-7B9C-BD91-9491-BD6C654BD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20E4C-168E-61A0-DD2E-B1B30A54C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BC827-B14B-0AFB-9C8A-B4D16607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0444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B378-747F-2011-0A34-8B4C955BE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F227F-FE2B-3A8D-9F08-48825A3CC5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DC725-D452-7A2B-10E7-E6BEDC6E3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147BC-C503-08E9-36E5-37CB7D8A7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CFDC6-DDF8-C5AC-ADFB-511EC08F7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345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975E-12C7-9F9D-412A-A83467053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A1FD6-E248-E87D-B1BB-2DAB1CE63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1C027-23FD-701F-DEAD-887092866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454CB-B3D8-2944-94C1-7E47CD269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00057-2BDB-0F52-F7E8-D60377CD2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513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95BEE-6145-2B95-1747-BDD9D894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57DF9-1174-9FA2-2DCE-0333E384EF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649CF0-EDC8-E7DD-086F-1FAB87155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3B3C8-39D7-2A78-25AE-3DCF485B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AF24DF-2D44-B6B8-A053-71901C50F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D51C2-0CA8-9310-CC4B-E5DA4C3AF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435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5DF94-0644-BACE-186A-4F99D55F4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715A5B-1C91-1A35-882F-ADD94D9B3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3B35F3-C690-3B5C-4387-834369567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2E9395-B19D-DD74-4F91-2D1D18138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A186E1-F84F-A5F1-01FF-7C414017C9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42C3D0-A6A2-E445-C263-1F7C85E86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7BBCC5-FB86-98D6-C645-3052D3AA7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27F308-9219-B11D-648A-9135FE20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2185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0E00-020B-29A7-1914-BA0B3A81A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1BCA28-F881-3939-3EEB-38B56B973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8780D6-C730-B035-E22B-1B1B73FD3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F268E-BE25-BB9E-206E-CA3ABBE19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3565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706078-01F1-3B29-298F-D5C9E9617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262C27-4469-9A7F-5E17-83BD61140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FEF5B-AA4C-7547-299D-BC4F687B6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4792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DE95F-8E69-164B-424D-2FC2667AE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36C6F-FCA1-0738-F952-72BB980B8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EDB4B4-6945-8F12-C9B1-0C85B99E7A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6902E-5D03-1646-D11D-F22C526D0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AB1F6E-637E-FEC3-CF81-842F0CBC1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91DA8-5A71-CC8E-817D-F90DB4F1D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3227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B60DF-2D8B-3F21-09C1-68102E0F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6E51A1-F5A3-E0D2-26B2-ACC6619DD7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6303E1-E6E5-315B-E502-253A97A68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5C677-7307-B4D1-818A-659CC9DF0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05668-412B-9945-3A46-8023F457F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E61769-6BB1-4D4C-A6F3-43113F139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2004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C67E9A-C9CE-90BA-C8C6-028C160E7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53D80-452F-CAD3-A0AB-2BCB03BE8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E315E-E39F-E5CD-07D7-25D4960DAA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38C4D-239A-49CA-AAF4-0F67FB25F055}" type="datetimeFigureOut">
              <a:rPr lang="en-IN" smtClean="0"/>
              <a:t>18-04-2025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9E4E-CCD2-AAD7-A2CB-022F59A988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CF17F-42BB-344F-C1DB-2FE48097E8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23457-C291-44F7-A1C9-F4389D4860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771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66.xml"/><Relationship Id="rId3" Type="http://schemas.microsoft.com/office/2007/relationships/hdphoto" Target="../media/hdphoto1.wdp"/><Relationship Id="rId7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5.xml"/><Relationship Id="rId11" Type="http://schemas.openxmlformats.org/officeDocument/2006/relationships/image" Target="../media/image78.png"/><Relationship Id="rId5" Type="http://schemas.openxmlformats.org/officeDocument/2006/relationships/image" Target="../media/image760.png"/><Relationship Id="rId10" Type="http://schemas.openxmlformats.org/officeDocument/2006/relationships/customXml" Target="../ink/ink68.xml"/><Relationship Id="rId4" Type="http://schemas.openxmlformats.org/officeDocument/2006/relationships/customXml" Target="../ink/ink64.xml"/><Relationship Id="rId9" Type="http://schemas.openxmlformats.org/officeDocument/2006/relationships/customXml" Target="../ink/ink6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g"/><Relationship Id="rId2" Type="http://schemas.openxmlformats.org/officeDocument/2006/relationships/image" Target="../media/image8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png"/><Relationship Id="rId5" Type="http://schemas.openxmlformats.org/officeDocument/2006/relationships/image" Target="../media/image85.jpg"/><Relationship Id="rId4" Type="http://schemas.openxmlformats.org/officeDocument/2006/relationships/image" Target="../media/image8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.xml"/><Relationship Id="rId117" Type="http://schemas.openxmlformats.org/officeDocument/2006/relationships/customXml" Target="../ink/ink59.xml"/><Relationship Id="rId21" Type="http://schemas.openxmlformats.org/officeDocument/2006/relationships/image" Target="../media/image19.png"/><Relationship Id="rId42" Type="http://schemas.openxmlformats.org/officeDocument/2006/relationships/customXml" Target="../ink/ink20.xml"/><Relationship Id="rId47" Type="http://schemas.openxmlformats.org/officeDocument/2006/relationships/image" Target="../media/image27.png"/><Relationship Id="rId63" Type="http://schemas.openxmlformats.org/officeDocument/2006/relationships/customXml" Target="../ink/ink31.xml"/><Relationship Id="rId68" Type="http://schemas.openxmlformats.org/officeDocument/2006/relationships/image" Target="../media/image43.png"/><Relationship Id="rId84" Type="http://schemas.openxmlformats.org/officeDocument/2006/relationships/customXml" Target="../ink/ink42.xml"/><Relationship Id="rId89" Type="http://schemas.openxmlformats.org/officeDocument/2006/relationships/image" Target="../media/image53.png"/><Relationship Id="rId112" Type="http://schemas.openxmlformats.org/officeDocument/2006/relationships/image" Target="../media/image64.png"/><Relationship Id="rId16" Type="http://schemas.openxmlformats.org/officeDocument/2006/relationships/customXml" Target="../ink/ink8.xml"/><Relationship Id="rId107" Type="http://schemas.openxmlformats.org/officeDocument/2006/relationships/image" Target="../media/image62.png"/><Relationship Id="rId11" Type="http://schemas.openxmlformats.org/officeDocument/2006/relationships/image" Target="../media/image15.png"/><Relationship Id="rId32" Type="http://schemas.openxmlformats.org/officeDocument/2006/relationships/customXml" Target="../ink/ink16.xml"/><Relationship Id="rId37" Type="http://schemas.openxmlformats.org/officeDocument/2006/relationships/image" Target="../media/image15.jpeg"/><Relationship Id="rId53" Type="http://schemas.openxmlformats.org/officeDocument/2006/relationships/customXml" Target="../ink/ink26.xml"/><Relationship Id="rId58" Type="http://schemas.openxmlformats.org/officeDocument/2006/relationships/image" Target="../media/image38.png"/><Relationship Id="rId74" Type="http://schemas.openxmlformats.org/officeDocument/2006/relationships/image" Target="../media/image46.png"/><Relationship Id="rId79" Type="http://schemas.openxmlformats.org/officeDocument/2006/relationships/image" Target="../media/image48.png"/><Relationship Id="rId102" Type="http://schemas.openxmlformats.org/officeDocument/2006/relationships/customXml" Target="../ink/ink51.xml"/><Relationship Id="rId123" Type="http://schemas.openxmlformats.org/officeDocument/2006/relationships/customXml" Target="../ink/ink62.xml"/><Relationship Id="rId5" Type="http://schemas.openxmlformats.org/officeDocument/2006/relationships/image" Target="../media/image120.png"/><Relationship Id="rId90" Type="http://schemas.openxmlformats.org/officeDocument/2006/relationships/customXml" Target="../ink/ink45.xml"/><Relationship Id="rId95" Type="http://schemas.openxmlformats.org/officeDocument/2006/relationships/image" Target="../media/image56.png"/><Relationship Id="rId22" Type="http://schemas.openxmlformats.org/officeDocument/2006/relationships/customXml" Target="../ink/ink11.xml"/><Relationship Id="rId27" Type="http://schemas.openxmlformats.org/officeDocument/2006/relationships/image" Target="../media/image22.png"/><Relationship Id="rId43" Type="http://schemas.openxmlformats.org/officeDocument/2006/relationships/customXml" Target="../ink/ink21.xml"/><Relationship Id="rId48" Type="http://schemas.openxmlformats.org/officeDocument/2006/relationships/customXml" Target="../ink/ink23.xml"/><Relationship Id="rId64" Type="http://schemas.openxmlformats.org/officeDocument/2006/relationships/image" Target="../media/image41.png"/><Relationship Id="rId69" Type="http://schemas.openxmlformats.org/officeDocument/2006/relationships/customXml" Target="../ink/ink34.xml"/><Relationship Id="rId113" Type="http://schemas.openxmlformats.org/officeDocument/2006/relationships/customXml" Target="../ink/ink57.xml"/><Relationship Id="rId118" Type="http://schemas.openxmlformats.org/officeDocument/2006/relationships/image" Target="../media/image67.png"/><Relationship Id="rId80" Type="http://schemas.openxmlformats.org/officeDocument/2006/relationships/customXml" Target="../ink/ink40.xml"/><Relationship Id="rId85" Type="http://schemas.openxmlformats.org/officeDocument/2006/relationships/image" Target="../media/image51.png"/><Relationship Id="rId12" Type="http://schemas.openxmlformats.org/officeDocument/2006/relationships/customXml" Target="../ink/ink5.xml"/><Relationship Id="rId17" Type="http://schemas.openxmlformats.org/officeDocument/2006/relationships/image" Target="../media/image17.png"/><Relationship Id="rId33" Type="http://schemas.openxmlformats.org/officeDocument/2006/relationships/image" Target="../media/image25.png"/><Relationship Id="rId38" Type="http://schemas.openxmlformats.org/officeDocument/2006/relationships/customXml" Target="../ink/ink18.xml"/><Relationship Id="rId59" Type="http://schemas.openxmlformats.org/officeDocument/2006/relationships/customXml" Target="../ink/ink29.xml"/><Relationship Id="rId103" Type="http://schemas.openxmlformats.org/officeDocument/2006/relationships/image" Target="../media/image60.png"/><Relationship Id="rId108" Type="http://schemas.openxmlformats.org/officeDocument/2006/relationships/customXml" Target="../ink/ink54.xml"/><Relationship Id="rId124" Type="http://schemas.openxmlformats.org/officeDocument/2006/relationships/image" Target="../media/image70.png"/><Relationship Id="rId54" Type="http://schemas.openxmlformats.org/officeDocument/2006/relationships/image" Target="../media/image36.png"/><Relationship Id="rId70" Type="http://schemas.openxmlformats.org/officeDocument/2006/relationships/image" Target="../media/image44.png"/><Relationship Id="rId75" Type="http://schemas.openxmlformats.org/officeDocument/2006/relationships/customXml" Target="../ink/ink37.xml"/><Relationship Id="rId91" Type="http://schemas.openxmlformats.org/officeDocument/2006/relationships/image" Target="../media/image54.png"/><Relationship Id="rId96" Type="http://schemas.openxmlformats.org/officeDocument/2006/relationships/customXml" Target="../ink/ink4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23" Type="http://schemas.openxmlformats.org/officeDocument/2006/relationships/image" Target="../media/image20.png"/><Relationship Id="rId28" Type="http://schemas.openxmlformats.org/officeDocument/2006/relationships/customXml" Target="../ink/ink14.xml"/><Relationship Id="rId49" Type="http://schemas.openxmlformats.org/officeDocument/2006/relationships/customXml" Target="../ink/ink24.xml"/><Relationship Id="rId114" Type="http://schemas.openxmlformats.org/officeDocument/2006/relationships/image" Target="../media/image65.png"/><Relationship Id="rId119" Type="http://schemas.openxmlformats.org/officeDocument/2006/relationships/customXml" Target="../ink/ink60.xml"/><Relationship Id="rId44" Type="http://schemas.openxmlformats.org/officeDocument/2006/relationships/image" Target="../media/image31.png"/><Relationship Id="rId60" Type="http://schemas.openxmlformats.org/officeDocument/2006/relationships/image" Target="../media/image39.png"/><Relationship Id="rId65" Type="http://schemas.openxmlformats.org/officeDocument/2006/relationships/customXml" Target="../ink/ink32.xml"/><Relationship Id="rId81" Type="http://schemas.openxmlformats.org/officeDocument/2006/relationships/image" Target="../media/image49.png"/><Relationship Id="rId86" Type="http://schemas.openxmlformats.org/officeDocument/2006/relationships/customXml" Target="../ink/ink43.xml"/><Relationship Id="rId13" Type="http://schemas.openxmlformats.org/officeDocument/2006/relationships/customXml" Target="../ink/ink6.xml"/><Relationship Id="rId18" Type="http://schemas.openxmlformats.org/officeDocument/2006/relationships/customXml" Target="../ink/ink9.xml"/><Relationship Id="rId39" Type="http://schemas.openxmlformats.org/officeDocument/2006/relationships/image" Target="../media/image29.png"/><Relationship Id="rId109" Type="http://schemas.openxmlformats.org/officeDocument/2006/relationships/image" Target="../media/image63.png"/><Relationship Id="rId34" Type="http://schemas.openxmlformats.org/officeDocument/2006/relationships/customXml" Target="../ink/ink17.xml"/><Relationship Id="rId50" Type="http://schemas.openxmlformats.org/officeDocument/2006/relationships/image" Target="../media/image34.png"/><Relationship Id="rId55" Type="http://schemas.openxmlformats.org/officeDocument/2006/relationships/customXml" Target="../ink/ink27.xml"/><Relationship Id="rId76" Type="http://schemas.openxmlformats.org/officeDocument/2006/relationships/image" Target="../media/image47.png"/><Relationship Id="rId97" Type="http://schemas.openxmlformats.org/officeDocument/2006/relationships/image" Target="../media/image57.png"/><Relationship Id="rId104" Type="http://schemas.openxmlformats.org/officeDocument/2006/relationships/image" Target="../media/image28.png"/><Relationship Id="rId120" Type="http://schemas.openxmlformats.org/officeDocument/2006/relationships/image" Target="../media/image68.png"/><Relationship Id="rId125" Type="http://schemas.openxmlformats.org/officeDocument/2006/relationships/customXml" Target="../ink/ink63.xml"/><Relationship Id="rId7" Type="http://schemas.openxmlformats.org/officeDocument/2006/relationships/image" Target="../media/image130.png"/><Relationship Id="rId71" Type="http://schemas.openxmlformats.org/officeDocument/2006/relationships/customXml" Target="../ink/ink35.xml"/><Relationship Id="rId92" Type="http://schemas.openxmlformats.org/officeDocument/2006/relationships/customXml" Target="../ink/ink46.xml"/><Relationship Id="rId2" Type="http://schemas.openxmlformats.org/officeDocument/2006/relationships/image" Target="../media/image12.png"/><Relationship Id="rId29" Type="http://schemas.openxmlformats.org/officeDocument/2006/relationships/image" Target="../media/image23.png"/><Relationship Id="rId24" Type="http://schemas.openxmlformats.org/officeDocument/2006/relationships/customXml" Target="../ink/ink12.xml"/><Relationship Id="rId40" Type="http://schemas.openxmlformats.org/officeDocument/2006/relationships/customXml" Target="../ink/ink19.xml"/><Relationship Id="rId45" Type="http://schemas.openxmlformats.org/officeDocument/2006/relationships/customXml" Target="../ink/ink22.xml"/><Relationship Id="rId66" Type="http://schemas.openxmlformats.org/officeDocument/2006/relationships/image" Target="../media/image42.png"/><Relationship Id="rId87" Type="http://schemas.openxmlformats.org/officeDocument/2006/relationships/image" Target="../media/image52.png"/><Relationship Id="rId110" Type="http://schemas.openxmlformats.org/officeDocument/2006/relationships/customXml" Target="../ink/ink55.xml"/><Relationship Id="rId115" Type="http://schemas.openxmlformats.org/officeDocument/2006/relationships/customXml" Target="../ink/ink58.xml"/><Relationship Id="rId61" Type="http://schemas.openxmlformats.org/officeDocument/2006/relationships/customXml" Target="../ink/ink30.xml"/><Relationship Id="rId82" Type="http://schemas.openxmlformats.org/officeDocument/2006/relationships/customXml" Target="../ink/ink41.xml"/><Relationship Id="rId19" Type="http://schemas.openxmlformats.org/officeDocument/2006/relationships/image" Target="../media/image18.png"/><Relationship Id="rId14" Type="http://schemas.openxmlformats.org/officeDocument/2006/relationships/customXml" Target="../ink/ink7.xml"/><Relationship Id="rId30" Type="http://schemas.openxmlformats.org/officeDocument/2006/relationships/customXml" Target="../ink/ink15.xml"/><Relationship Id="rId35" Type="http://schemas.openxmlformats.org/officeDocument/2006/relationships/image" Target="../media/image26.png"/><Relationship Id="rId56" Type="http://schemas.openxmlformats.org/officeDocument/2006/relationships/image" Target="../media/image37.png"/><Relationship Id="rId77" Type="http://schemas.openxmlformats.org/officeDocument/2006/relationships/customXml" Target="../ink/ink38.xml"/><Relationship Id="rId100" Type="http://schemas.openxmlformats.org/officeDocument/2006/relationships/customXml" Target="../ink/ink50.xml"/><Relationship Id="rId105" Type="http://schemas.openxmlformats.org/officeDocument/2006/relationships/customXml" Target="../ink/ink52.xml"/><Relationship Id="rId126" Type="http://schemas.openxmlformats.org/officeDocument/2006/relationships/image" Target="../media/image71.png"/><Relationship Id="rId8" Type="http://schemas.openxmlformats.org/officeDocument/2006/relationships/customXml" Target="../ink/ink3.xml"/><Relationship Id="rId51" Type="http://schemas.openxmlformats.org/officeDocument/2006/relationships/customXml" Target="../ink/ink25.xml"/><Relationship Id="rId72" Type="http://schemas.openxmlformats.org/officeDocument/2006/relationships/image" Target="../media/image45.png"/><Relationship Id="rId93" Type="http://schemas.openxmlformats.org/officeDocument/2006/relationships/image" Target="../media/image55.png"/><Relationship Id="rId98" Type="http://schemas.openxmlformats.org/officeDocument/2006/relationships/customXml" Target="../ink/ink49.xml"/><Relationship Id="rId121" Type="http://schemas.openxmlformats.org/officeDocument/2006/relationships/customXml" Target="../ink/ink61.xml"/><Relationship Id="rId3" Type="http://schemas.openxmlformats.org/officeDocument/2006/relationships/image" Target="../media/image13.png"/><Relationship Id="rId25" Type="http://schemas.openxmlformats.org/officeDocument/2006/relationships/image" Target="../media/image21.png"/><Relationship Id="rId46" Type="http://schemas.openxmlformats.org/officeDocument/2006/relationships/image" Target="../media/image32.png"/><Relationship Id="rId67" Type="http://schemas.openxmlformats.org/officeDocument/2006/relationships/customXml" Target="../ink/ink33.xml"/><Relationship Id="rId116" Type="http://schemas.openxmlformats.org/officeDocument/2006/relationships/image" Target="../media/image66.png"/><Relationship Id="rId20" Type="http://schemas.openxmlformats.org/officeDocument/2006/relationships/customXml" Target="../ink/ink10.xml"/><Relationship Id="rId41" Type="http://schemas.openxmlformats.org/officeDocument/2006/relationships/image" Target="../media/image30.png"/><Relationship Id="rId62" Type="http://schemas.openxmlformats.org/officeDocument/2006/relationships/image" Target="../media/image40.png"/><Relationship Id="rId83" Type="http://schemas.openxmlformats.org/officeDocument/2006/relationships/image" Target="../media/image50.png"/><Relationship Id="rId88" Type="http://schemas.openxmlformats.org/officeDocument/2006/relationships/customXml" Target="../ink/ink44.xml"/><Relationship Id="rId111" Type="http://schemas.openxmlformats.org/officeDocument/2006/relationships/customXml" Target="../ink/ink56.xml"/><Relationship Id="rId15" Type="http://schemas.openxmlformats.org/officeDocument/2006/relationships/image" Target="../media/image16.png"/><Relationship Id="rId36" Type="http://schemas.openxmlformats.org/officeDocument/2006/relationships/image" Target="../media/image14.jpeg"/><Relationship Id="rId57" Type="http://schemas.openxmlformats.org/officeDocument/2006/relationships/customXml" Target="../ink/ink28.xml"/><Relationship Id="rId106" Type="http://schemas.openxmlformats.org/officeDocument/2006/relationships/customXml" Target="../ink/ink53.xml"/><Relationship Id="rId10" Type="http://schemas.openxmlformats.org/officeDocument/2006/relationships/customXml" Target="../ink/ink4.xml"/><Relationship Id="rId31" Type="http://schemas.openxmlformats.org/officeDocument/2006/relationships/image" Target="../media/image24.png"/><Relationship Id="rId52" Type="http://schemas.openxmlformats.org/officeDocument/2006/relationships/image" Target="../media/image35.png"/><Relationship Id="rId73" Type="http://schemas.openxmlformats.org/officeDocument/2006/relationships/customXml" Target="../ink/ink36.xml"/><Relationship Id="rId78" Type="http://schemas.openxmlformats.org/officeDocument/2006/relationships/customXml" Target="../ink/ink39.xml"/><Relationship Id="rId94" Type="http://schemas.openxmlformats.org/officeDocument/2006/relationships/customXml" Target="../ink/ink47.xml"/><Relationship Id="rId99" Type="http://schemas.openxmlformats.org/officeDocument/2006/relationships/image" Target="../media/image58.png"/><Relationship Id="rId101" Type="http://schemas.openxmlformats.org/officeDocument/2006/relationships/image" Target="../media/image59.png"/><Relationship Id="rId122" Type="http://schemas.openxmlformats.org/officeDocument/2006/relationships/image" Target="../media/image69.png"/><Relationship Id="rId4" Type="http://schemas.openxmlformats.org/officeDocument/2006/relationships/customXml" Target="../ink/ink1.xml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B4D47B37-267C-C50B-CB12-D8BAEEB7B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0738" y="184484"/>
            <a:ext cx="6585358" cy="1556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0A036B-B4A3-89B4-6800-D93D0BDD7B3C}"/>
              </a:ext>
            </a:extLst>
          </p:cNvPr>
          <p:cNvSpPr txBox="1"/>
          <p:nvPr/>
        </p:nvSpPr>
        <p:spPr>
          <a:xfrm>
            <a:off x="2160608" y="2019526"/>
            <a:ext cx="78707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Agriculture system for precision Farming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94E993-CB47-582B-419C-DFA35A19F11A}"/>
              </a:ext>
            </a:extLst>
          </p:cNvPr>
          <p:cNvSpPr txBox="1"/>
          <p:nvPr/>
        </p:nvSpPr>
        <p:spPr>
          <a:xfrm>
            <a:off x="1177642" y="4547938"/>
            <a:ext cx="2450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38512F"/>
                </a:solidFill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Team Guide:</a:t>
            </a:r>
          </a:p>
          <a:p>
            <a:pPr algn="ctr"/>
            <a:r>
              <a:rPr lang="en-US" sz="1800" b="1" dirty="0">
                <a:solidFill>
                  <a:srgbClr val="38512F"/>
                </a:solidFill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 </a:t>
            </a:r>
            <a:endParaRPr lang="en-US" b="1" dirty="0">
              <a:solidFill>
                <a:srgbClr val="38512F"/>
              </a:solidFill>
              <a:latin typeface="Times New Roman" panose="02020603050405020304" pitchFamily="18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800" dirty="0"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V. Nirmala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A6EBD3-2DAD-360D-F941-3043CE5CEC99}"/>
              </a:ext>
            </a:extLst>
          </p:cNvPr>
          <p:cNvSpPr txBox="1"/>
          <p:nvPr/>
        </p:nvSpPr>
        <p:spPr>
          <a:xfrm>
            <a:off x="6914611" y="3862734"/>
            <a:ext cx="5277389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38512F"/>
                </a:solidFill>
                <a:latin typeface="Sitka Text" pitchFamily="2" charset="0"/>
                <a:ea typeface="Source Sans Pro" panose="020B0503030403020204" pitchFamily="34" charset="0"/>
              </a:rPr>
              <a:t>Team Members</a:t>
            </a:r>
            <a:r>
              <a:rPr lang="en-US" dirty="0">
                <a:latin typeface="Sitka Text" pitchFamily="2" charset="0"/>
                <a:ea typeface="Source Sans Pro" panose="020B0503030403020204" pitchFamily="34" charset="0"/>
              </a:rPr>
              <a:t>:</a:t>
            </a:r>
          </a:p>
          <a:p>
            <a:pPr algn="ctr"/>
            <a:endParaRPr lang="en-US" dirty="0">
              <a:latin typeface="Sitka Text" pitchFamily="2" charset="0"/>
              <a:ea typeface="Source Sans Pro" panose="020B0503030403020204" pitchFamily="34" charset="0"/>
            </a:endParaRPr>
          </a:p>
          <a:p>
            <a:r>
              <a:rPr lang="en-US" dirty="0">
                <a:latin typeface="Sitka Text" pitchFamily="2" charset="0"/>
                <a:ea typeface="Source Sans Pro" panose="020B0503030403020204" pitchFamily="34" charset="0"/>
              </a:rPr>
              <a:t>                     </a:t>
            </a:r>
            <a:r>
              <a:rPr lang="en-US" sz="1400" dirty="0" err="1">
                <a:latin typeface="Aptos" panose="020B0004020202020204" pitchFamily="34" charset="0"/>
                <a:ea typeface="Source Sans Pro" panose="020B0503030403020204" pitchFamily="34" charset="0"/>
              </a:rPr>
              <a:t>P.Chanikya</a:t>
            </a:r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– 321129512048</a:t>
            </a:r>
          </a:p>
          <a:p>
            <a:endParaRPr lang="en-US" sz="1400" dirty="0">
              <a:latin typeface="Aptos" panose="020B0004020202020204" pitchFamily="34" charset="0"/>
              <a:ea typeface="Source Sans Pro" panose="020B0503030403020204" pitchFamily="34" charset="0"/>
            </a:endParaRPr>
          </a:p>
          <a:p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                            </a:t>
            </a:r>
            <a:r>
              <a:rPr lang="en-US" sz="1400" dirty="0" err="1">
                <a:latin typeface="Aptos" panose="020B0004020202020204" pitchFamily="34" charset="0"/>
                <a:ea typeface="Source Sans Pro" panose="020B0503030403020204" pitchFamily="34" charset="0"/>
              </a:rPr>
              <a:t>A.Anil</a:t>
            </a:r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</a:t>
            </a:r>
            <a:r>
              <a:rPr lang="en-US" sz="1400" dirty="0" err="1">
                <a:latin typeface="Aptos" panose="020B0004020202020204" pitchFamily="34" charset="0"/>
                <a:ea typeface="Source Sans Pro" panose="020B0503030403020204" pitchFamily="34" charset="0"/>
              </a:rPr>
              <a:t>kumar</a:t>
            </a:r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</a:t>
            </a:r>
            <a:r>
              <a:rPr lang="en-US" sz="1400" dirty="0" err="1">
                <a:latin typeface="Aptos" panose="020B0004020202020204" pitchFamily="34" charset="0"/>
                <a:ea typeface="Source Sans Pro" panose="020B0503030403020204" pitchFamily="34" charset="0"/>
              </a:rPr>
              <a:t>reddy</a:t>
            </a:r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- 321129512002</a:t>
            </a:r>
          </a:p>
          <a:p>
            <a:endParaRPr lang="en-US" sz="1400" dirty="0">
              <a:latin typeface="Aptos" panose="020B0004020202020204" pitchFamily="34" charset="0"/>
              <a:ea typeface="Source Sans Pro" panose="020B0503030403020204" pitchFamily="34" charset="0"/>
            </a:endParaRPr>
          </a:p>
          <a:p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                                 </a:t>
            </a:r>
            <a:r>
              <a:rPr lang="en-US" sz="1400" dirty="0" err="1">
                <a:latin typeface="Aptos" panose="020B0004020202020204" pitchFamily="34" charset="0"/>
                <a:ea typeface="Source Sans Pro" panose="020B0503030403020204" pitchFamily="34" charset="0"/>
              </a:rPr>
              <a:t>P.Akhil</a:t>
            </a:r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</a:t>
            </a:r>
            <a:r>
              <a:rPr lang="en-US" sz="1400" dirty="0" err="1">
                <a:latin typeface="Aptos" panose="020B0004020202020204" pitchFamily="34" charset="0"/>
                <a:ea typeface="Source Sans Pro" panose="020B0503030403020204" pitchFamily="34" charset="0"/>
              </a:rPr>
              <a:t>kumar</a:t>
            </a:r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- 321129512047</a:t>
            </a:r>
          </a:p>
          <a:p>
            <a:endParaRPr lang="en-US" sz="1400" dirty="0">
              <a:latin typeface="Aptos" panose="020B0004020202020204" pitchFamily="34" charset="0"/>
              <a:ea typeface="Source Sans Pro" panose="020B0503030403020204" pitchFamily="34" charset="0"/>
            </a:endParaRPr>
          </a:p>
          <a:p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                                     </a:t>
            </a:r>
            <a:r>
              <a:rPr lang="en-US" sz="1400" dirty="0" err="1">
                <a:latin typeface="Aptos" panose="020B0004020202020204" pitchFamily="34" charset="0"/>
                <a:ea typeface="Source Sans Pro" panose="020B0503030403020204" pitchFamily="34" charset="0"/>
              </a:rPr>
              <a:t>k.Mahesh</a:t>
            </a:r>
            <a:r>
              <a:rPr lang="en-US" sz="1400" dirty="0">
                <a:latin typeface="Aptos" panose="020B0004020202020204" pitchFamily="34" charset="0"/>
                <a:ea typeface="Source Sans Pro" panose="020B0503030403020204" pitchFamily="34" charset="0"/>
              </a:rPr>
              <a:t> - 321129512031</a:t>
            </a:r>
          </a:p>
          <a:p>
            <a:r>
              <a:rPr lang="en-IN" dirty="0">
                <a:latin typeface="Aptos" panose="020B0004020202020204" pitchFamily="34" charset="0"/>
                <a:ea typeface="Source Sans Pro" panose="020B0503030403020204" pitchFamily="34" charset="0"/>
              </a:rPr>
              <a:t>        </a:t>
            </a:r>
            <a:endParaRPr lang="en-IN" sz="1500" dirty="0">
              <a:latin typeface="Aptos" panose="020B0004020202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5F6A765-9370-004A-3EBE-37108175C677}"/>
              </a:ext>
            </a:extLst>
          </p:cNvPr>
          <p:cNvSpPr/>
          <p:nvPr/>
        </p:nvSpPr>
        <p:spPr>
          <a:xfrm>
            <a:off x="1232023" y="4333945"/>
            <a:ext cx="2341928" cy="1317071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A75C609-EB25-DFC1-1BB3-0CB7ADF594F8}"/>
              </a:ext>
            </a:extLst>
          </p:cNvPr>
          <p:cNvSpPr/>
          <p:nvPr/>
        </p:nvSpPr>
        <p:spPr>
          <a:xfrm>
            <a:off x="7494112" y="3769895"/>
            <a:ext cx="3923967" cy="249299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4917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99860AE-B345-5F91-AC95-D1E243866903}"/>
              </a:ext>
            </a:extLst>
          </p:cNvPr>
          <p:cNvSpPr/>
          <p:nvPr/>
        </p:nvSpPr>
        <p:spPr>
          <a:xfrm>
            <a:off x="7437120" y="3878610"/>
            <a:ext cx="3073400" cy="2188101"/>
          </a:xfrm>
          <a:prstGeom prst="round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C3F10A-C6BC-38F7-9729-B519ADF22281}"/>
              </a:ext>
            </a:extLst>
          </p:cNvPr>
          <p:cNvSpPr txBox="1"/>
          <p:nvPr/>
        </p:nvSpPr>
        <p:spPr>
          <a:xfrm>
            <a:off x="548640" y="1026537"/>
            <a:ext cx="6096000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ESP32 fetches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weather data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over Wi-Fi using HTTP requests.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helps the system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climate-aware irrigation decisions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predicting rain or detecting harsh environmental conditions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DC07EF-AA85-BC2A-CB7E-FF51E7311E38}"/>
              </a:ext>
            </a:extLst>
          </p:cNvPr>
          <p:cNvSpPr txBox="1"/>
          <p:nvPr/>
        </p:nvSpPr>
        <p:spPr>
          <a:xfrm>
            <a:off x="548640" y="325860"/>
            <a:ext cx="7071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Data Acquisition –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617FA54-CE22-C88F-9D31-32043BE05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627337"/>
              </p:ext>
            </p:extLst>
          </p:nvPr>
        </p:nvGraphicFramePr>
        <p:xfrm>
          <a:off x="637540" y="2904863"/>
          <a:ext cx="4569460" cy="2560320"/>
        </p:xfrm>
        <a:graphic>
          <a:graphicData uri="http://schemas.openxmlformats.org/drawingml/2006/table">
            <a:tbl>
              <a:tblPr/>
              <a:tblGrid>
                <a:gridCol w="1656396">
                  <a:extLst>
                    <a:ext uri="{9D8B030D-6E8A-4147-A177-3AD203B41FA5}">
                      <a16:colId xmlns:a16="http://schemas.microsoft.com/office/drawing/2014/main" val="1090401496"/>
                    </a:ext>
                  </a:extLst>
                </a:gridCol>
                <a:gridCol w="2913064">
                  <a:extLst>
                    <a:ext uri="{9D8B030D-6E8A-4147-A177-3AD203B41FA5}">
                      <a16:colId xmlns:a16="http://schemas.microsoft.com/office/drawing/2014/main" val="12377165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I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962564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TempMax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Maximum forecasted temperature (°C)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0537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Temperature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ambient temperature (°C)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647002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Humidity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Atmospheric humidity (%)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422269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Pressure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Atmospheric pressure (</a:t>
                      </a:r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hPa</a:t>
                      </a:r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591186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WindSpeed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Wind speed (m/s or km/h)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529712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General weather condition (e.g., sunny, cloudy)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29372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60F92F-36E3-E0FC-4147-8410E2686AF1}"/>
              </a:ext>
            </a:extLst>
          </p:cNvPr>
          <p:cNvSpPr txBox="1"/>
          <p:nvPr/>
        </p:nvSpPr>
        <p:spPr>
          <a:xfrm>
            <a:off x="548640" y="2442154"/>
            <a:ext cx="918464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 that are used as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to the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 API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decide whether irrigation is required.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376C0F-B27A-F3F9-9081-7EA90BD59CDD}"/>
              </a:ext>
            </a:extLst>
          </p:cNvPr>
          <p:cNvSpPr txBox="1"/>
          <p:nvPr/>
        </p:nvSpPr>
        <p:spPr>
          <a:xfrm>
            <a:off x="7764780" y="3486033"/>
            <a:ext cx="22250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JSON Format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56C620-D733-FD87-FADC-D03E4497BF0F}"/>
              </a:ext>
            </a:extLst>
          </p:cNvPr>
          <p:cNvSpPr txBox="1"/>
          <p:nvPr/>
        </p:nvSpPr>
        <p:spPr>
          <a:xfrm>
            <a:off x="7764780" y="4048210"/>
            <a:ext cx="30734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"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TempMax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 35,</a:t>
            </a:r>
          </a:p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"Temperature": 28.4,</a:t>
            </a:r>
          </a:p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"Humidity": 65,</a:t>
            </a:r>
          </a:p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"Pressure": 1012,</a:t>
            </a:r>
          </a:p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"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WindSpeed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 10,</a:t>
            </a:r>
          </a:p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"Description": "partly cloudy"</a:t>
            </a:r>
          </a:p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2498259-CB13-EB34-AAC3-ADF018C225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9496740"/>
              </p:ext>
            </p:extLst>
          </p:nvPr>
        </p:nvGraphicFramePr>
        <p:xfrm>
          <a:off x="637540" y="6066711"/>
          <a:ext cx="4732020" cy="457200"/>
        </p:xfrm>
        <a:graphic>
          <a:graphicData uri="http://schemas.openxmlformats.org/drawingml/2006/table">
            <a:tbl>
              <a:tblPr/>
              <a:tblGrid>
                <a:gridCol w="1577340">
                  <a:extLst>
                    <a:ext uri="{9D8B030D-6E8A-4147-A177-3AD203B41FA5}">
                      <a16:colId xmlns:a16="http://schemas.microsoft.com/office/drawing/2014/main" val="2575941072"/>
                    </a:ext>
                  </a:extLst>
                </a:gridCol>
                <a:gridCol w="1577340">
                  <a:extLst>
                    <a:ext uri="{9D8B030D-6E8A-4147-A177-3AD203B41FA5}">
                      <a16:colId xmlns:a16="http://schemas.microsoft.com/office/drawing/2014/main" val="2535708201"/>
                    </a:ext>
                  </a:extLst>
                </a:gridCol>
                <a:gridCol w="1577340">
                  <a:extLst>
                    <a:ext uri="{9D8B030D-6E8A-4147-A177-3AD203B41FA5}">
                      <a16:colId xmlns:a16="http://schemas.microsoft.com/office/drawing/2014/main" val="35754726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Sea level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Atmospheric pressure at </a:t>
                      </a:r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sea level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4343205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073754A1-76A0-47E6-18D5-3EC4844037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754257"/>
              </p:ext>
            </p:extLst>
          </p:nvPr>
        </p:nvGraphicFramePr>
        <p:xfrm>
          <a:off x="637540" y="5466955"/>
          <a:ext cx="3416300" cy="457200"/>
        </p:xfrm>
        <a:graphic>
          <a:graphicData uri="http://schemas.openxmlformats.org/drawingml/2006/table">
            <a:tbl>
              <a:tblPr/>
              <a:tblGrid>
                <a:gridCol w="1708150">
                  <a:extLst>
                    <a:ext uri="{9D8B030D-6E8A-4147-A177-3AD203B41FA5}">
                      <a16:colId xmlns:a16="http://schemas.microsoft.com/office/drawing/2014/main" val="3574817034"/>
                    </a:ext>
                  </a:extLst>
                </a:gridCol>
                <a:gridCol w="1708150">
                  <a:extLst>
                    <a:ext uri="{9D8B030D-6E8A-4147-A177-3AD203B41FA5}">
                      <a16:colId xmlns:a16="http://schemas.microsoft.com/office/drawing/2014/main" val="14810855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Grnd</a:t>
                      </a:r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level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Atmospheric pressure at </a:t>
                      </a:r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 level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2042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033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B13E0B6A-166E-73FD-F0B3-985311266B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" y="1193505"/>
            <a:ext cx="965200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Sensor &amp; Weather Data Sent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ESP32 sends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soil moisture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weather 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(temperature, humidity, rain forecast, etc.) to a http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protocal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AI Integration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HTTP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protocal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forwards this data to the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AI API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which processes the information using a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trained model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Decision Logic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AI evaluates: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Soil moisture levels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Rain possibility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Weather conditions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Irrigation Decision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AI analysis, it sends back a decision like: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Irrigation Required”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“No Irrigation Needed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Action Trigger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irrigation is required and system is in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 mode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ESP32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activates the relay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turn ON the motor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F1ECE0-3DB4-E4FE-09B8-C5F7256C1971}"/>
              </a:ext>
            </a:extLst>
          </p:cNvPr>
          <p:cNvSpPr txBox="1"/>
          <p:nvPr/>
        </p:nvSpPr>
        <p:spPr>
          <a:xfrm>
            <a:off x="284480" y="262375"/>
            <a:ext cx="4958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Decision Making (Groq AI)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2CDBB0-C257-558C-5D96-8562CADE5BF4}"/>
              </a:ext>
            </a:extLst>
          </p:cNvPr>
          <p:cNvGrpSpPr/>
          <p:nvPr/>
        </p:nvGrpSpPr>
        <p:grpSpPr>
          <a:xfrm>
            <a:off x="0" y="0"/>
            <a:ext cx="12191999" cy="6858000"/>
            <a:chOff x="0" y="116732"/>
            <a:chExt cx="12191999" cy="6858000"/>
          </a:xfrm>
          <a:blipFill>
            <a:blip r:embed="rId2"/>
            <a:stretch>
              <a:fillRect/>
            </a:stretch>
          </a:blip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4596C4-E1A8-E969-3791-82DBCC2C610B}"/>
                </a:ext>
              </a:extLst>
            </p:cNvPr>
            <p:cNvSpPr/>
            <p:nvPr/>
          </p:nvSpPr>
          <p:spPr>
            <a:xfrm>
              <a:off x="10145948" y="116732"/>
              <a:ext cx="2046051" cy="6858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663ADAA-BEF2-11F7-5C1B-493B2F396EFE}"/>
                </a:ext>
              </a:extLst>
            </p:cNvPr>
            <p:cNvSpPr/>
            <p:nvPr/>
          </p:nvSpPr>
          <p:spPr>
            <a:xfrm>
              <a:off x="0" y="5781227"/>
              <a:ext cx="10145948" cy="1193505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366603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A89162-819B-CEEB-02FB-58128BD0FDEB}"/>
              </a:ext>
            </a:extLst>
          </p:cNvPr>
          <p:cNvSpPr txBox="1"/>
          <p:nvPr/>
        </p:nvSpPr>
        <p:spPr>
          <a:xfrm>
            <a:off x="4649837" y="143845"/>
            <a:ext cx="37084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Flow Diagram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EE45C68-57E4-A154-3960-7B941118F4F5}"/>
              </a:ext>
            </a:extLst>
          </p:cNvPr>
          <p:cNvGrpSpPr/>
          <p:nvPr/>
        </p:nvGrpSpPr>
        <p:grpSpPr>
          <a:xfrm>
            <a:off x="1459001" y="942385"/>
            <a:ext cx="9717392" cy="5240932"/>
            <a:chOff x="1148608" y="749439"/>
            <a:chExt cx="9717392" cy="524093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27A4B1C-3637-1FAA-91CA-7C1452EE2D1B}"/>
                </a:ext>
              </a:extLst>
            </p:cNvPr>
            <p:cNvGrpSpPr/>
            <p:nvPr/>
          </p:nvGrpSpPr>
          <p:grpSpPr>
            <a:xfrm>
              <a:off x="4754880" y="2540000"/>
              <a:ext cx="1595120" cy="1635760"/>
              <a:chOff x="4307840" y="2468880"/>
              <a:chExt cx="1595120" cy="1635760"/>
            </a:xfrm>
            <a:solidFill>
              <a:srgbClr val="FFC000"/>
            </a:solidFill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FAD334CB-6662-F43D-CD12-DE8D32CF67E3}"/>
                  </a:ext>
                </a:extLst>
              </p:cNvPr>
              <p:cNvSpPr/>
              <p:nvPr/>
            </p:nvSpPr>
            <p:spPr>
              <a:xfrm>
                <a:off x="4307840" y="2468880"/>
                <a:ext cx="1595120" cy="1635760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BCBF49-CEA7-FBC5-C6F9-9B77F68B72A8}"/>
                  </a:ext>
                </a:extLst>
              </p:cNvPr>
              <p:cNvSpPr txBox="1"/>
              <p:nvPr/>
            </p:nvSpPr>
            <p:spPr>
              <a:xfrm>
                <a:off x="4632960" y="2956560"/>
                <a:ext cx="1198880" cy="66040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ESP32</a:t>
                </a:r>
              </a:p>
              <a:p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MICRO CONTROLER</a:t>
                </a:r>
                <a:endParaRPr lang="en-IN" sz="1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14A715-A79F-DEAB-4A2C-C575811E7C26}"/>
                </a:ext>
              </a:extLst>
            </p:cNvPr>
            <p:cNvSpPr/>
            <p:nvPr/>
          </p:nvSpPr>
          <p:spPr>
            <a:xfrm>
              <a:off x="1148608" y="2854960"/>
              <a:ext cx="1595120" cy="10058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Soil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moister sensor</a:t>
              </a:r>
              <a:endPara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921B86C-10F8-B6DA-5670-CDF3E2106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6298" y="4572726"/>
              <a:ext cx="1609483" cy="101812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214DD6E-A14A-D285-0BCA-549F5E75AA99}"/>
                </a:ext>
              </a:extLst>
            </p:cNvPr>
            <p:cNvSpPr txBox="1"/>
            <p:nvPr/>
          </p:nvSpPr>
          <p:spPr>
            <a:xfrm>
              <a:off x="1523999" y="4897120"/>
              <a:ext cx="9329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DHT22</a:t>
              </a:r>
              <a:endParaRPr lang="en-IN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CFFD87E-5D23-2889-1D8B-0FBA62EA37D1}"/>
                </a:ext>
              </a:extLst>
            </p:cNvPr>
            <p:cNvSpPr/>
            <p:nvPr/>
          </p:nvSpPr>
          <p:spPr>
            <a:xfrm>
              <a:off x="1166298" y="1386840"/>
              <a:ext cx="1595120" cy="10058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Weather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API</a:t>
              </a:r>
              <a:endPara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F235F174-A753-CADD-7588-E06E5B246D9B}"/>
                </a:ext>
              </a:extLst>
            </p:cNvPr>
            <p:cNvSpPr/>
            <p:nvPr/>
          </p:nvSpPr>
          <p:spPr>
            <a:xfrm>
              <a:off x="7950080" y="2305880"/>
              <a:ext cx="2915920" cy="1930400"/>
            </a:xfrm>
            <a:prstGeom prst="diamond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GROQ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Ai</a:t>
              </a:r>
              <a:endPara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3B67A5A4-1E38-0CB7-8B65-29F761CC189C}"/>
                    </a:ext>
                  </a:extLst>
                </p14:cNvPr>
                <p14:cNvContentPartPr/>
                <p14:nvPr/>
              </p14:nvContentPartPr>
              <p14:xfrm>
                <a:off x="6075800" y="5059200"/>
                <a:ext cx="360" cy="360"/>
              </p14:xfrm>
            </p:contentPart>
          </mc:Choice>
          <mc:Fallback xmlns="">
            <p:pic>
              <p:nvPicPr>
                <p:cNvPr id="24" name="Ink 23">
                  <a:extLst>
                    <a:ext uri="{FF2B5EF4-FFF2-40B4-BE49-F238E27FC236}">
                      <a16:creationId xmlns:a16="http://schemas.microsoft.com/office/drawing/2014/main" id="{3B67A5A4-1E38-0CB7-8B65-29F761CC189C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066800" y="5050200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6799696-E38E-0ADF-04EF-09990775B07F}"/>
                </a:ext>
              </a:extLst>
            </p:cNvPr>
            <p:cNvGrpSpPr/>
            <p:nvPr/>
          </p:nvGrpSpPr>
          <p:grpSpPr>
            <a:xfrm>
              <a:off x="3565880" y="3434160"/>
              <a:ext cx="360" cy="360"/>
              <a:chOff x="3565880" y="3434160"/>
              <a:chExt cx="360" cy="3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6">
                <p14:nvContentPartPr>
                  <p14:cNvPr id="31" name="Ink 30">
                    <a:extLst>
                      <a:ext uri="{FF2B5EF4-FFF2-40B4-BE49-F238E27FC236}">
                        <a16:creationId xmlns:a16="http://schemas.microsoft.com/office/drawing/2014/main" id="{2515B842-2954-CCA9-C801-5FE3B161F20D}"/>
                      </a:ext>
                    </a:extLst>
                  </p14:cNvPr>
                  <p14:cNvContentPartPr/>
                  <p14:nvPr/>
                </p14:nvContentPartPr>
                <p14:xfrm>
                  <a:off x="3565880" y="3434160"/>
                  <a:ext cx="360" cy="360"/>
                </p14:xfrm>
              </p:contentPart>
            </mc:Choice>
            <mc:Fallback xmlns="">
              <p:pic>
                <p:nvPicPr>
                  <p:cNvPr id="31" name="Ink 30">
                    <a:extLst>
                      <a:ext uri="{FF2B5EF4-FFF2-40B4-BE49-F238E27FC236}">
                        <a16:creationId xmlns:a16="http://schemas.microsoft.com/office/drawing/2014/main" id="{2515B842-2954-CCA9-C801-5FE3B161F20D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3559760" y="3428040"/>
                    <a:ext cx="1260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">
                <p14:nvContentPartPr>
                  <p14:cNvPr id="32" name="Ink 31">
                    <a:extLst>
                      <a:ext uri="{FF2B5EF4-FFF2-40B4-BE49-F238E27FC236}">
                        <a16:creationId xmlns:a16="http://schemas.microsoft.com/office/drawing/2014/main" id="{179151B3-4469-EAC5-766D-8C3791F37838}"/>
                      </a:ext>
                    </a:extLst>
                  </p14:cNvPr>
                  <p14:cNvContentPartPr/>
                  <p14:nvPr/>
                </p14:nvContentPartPr>
                <p14:xfrm>
                  <a:off x="3565880" y="3434160"/>
                  <a:ext cx="360" cy="360"/>
                </p14:xfrm>
              </p:contentPart>
            </mc:Choice>
            <mc:Fallback xmlns="">
              <p:pic>
                <p:nvPicPr>
                  <p:cNvPr id="32" name="Ink 31">
                    <a:extLst>
                      <a:ext uri="{FF2B5EF4-FFF2-40B4-BE49-F238E27FC236}">
                        <a16:creationId xmlns:a16="http://schemas.microsoft.com/office/drawing/2014/main" id="{179151B3-4469-EAC5-766D-8C3791F37838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3559760" y="3428040"/>
                    <a:ext cx="1260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">
                <p14:nvContentPartPr>
                  <p14:cNvPr id="34" name="Ink 33">
                    <a:extLst>
                      <a:ext uri="{FF2B5EF4-FFF2-40B4-BE49-F238E27FC236}">
                        <a16:creationId xmlns:a16="http://schemas.microsoft.com/office/drawing/2014/main" id="{A293FBDC-601E-56CE-5E6A-3F9CDC5D2E67}"/>
                      </a:ext>
                    </a:extLst>
                  </p14:cNvPr>
                  <p14:cNvContentPartPr/>
                  <p14:nvPr/>
                </p14:nvContentPartPr>
                <p14:xfrm>
                  <a:off x="3565880" y="3434160"/>
                  <a:ext cx="360" cy="360"/>
                </p14:xfrm>
              </p:contentPart>
            </mc:Choice>
            <mc:Fallback xmlns="">
              <p:pic>
                <p:nvPicPr>
                  <p:cNvPr id="34" name="Ink 33">
                    <a:extLst>
                      <a:ext uri="{FF2B5EF4-FFF2-40B4-BE49-F238E27FC236}">
                        <a16:creationId xmlns:a16="http://schemas.microsoft.com/office/drawing/2014/main" id="{A293FBDC-601E-56CE-5E6A-3F9CDC5D2E67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3559760" y="3428040"/>
                    <a:ext cx="12600" cy="1260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8" name="Ink 77">
                  <a:extLst>
                    <a:ext uri="{FF2B5EF4-FFF2-40B4-BE49-F238E27FC236}">
                      <a16:creationId xmlns:a16="http://schemas.microsoft.com/office/drawing/2014/main" id="{5C562E23-2E25-015A-2E1F-E24028D02F12}"/>
                    </a:ext>
                  </a:extLst>
                </p14:cNvPr>
                <p14:cNvContentPartPr/>
                <p14:nvPr/>
              </p14:nvContentPartPr>
              <p14:xfrm>
                <a:off x="3545720" y="2641440"/>
                <a:ext cx="360" cy="360"/>
              </p14:xfrm>
            </p:contentPart>
          </mc:Choice>
          <mc:Fallback xmlns="">
            <p:pic>
              <p:nvPicPr>
                <p:cNvPr id="78" name="Ink 77">
                  <a:extLst>
                    <a:ext uri="{FF2B5EF4-FFF2-40B4-BE49-F238E27FC236}">
                      <a16:creationId xmlns:a16="http://schemas.microsoft.com/office/drawing/2014/main" id="{5C562E23-2E25-015A-2E1F-E24028D02F1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539600" y="263532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92" name="Connector: Elbow 91">
              <a:extLst>
                <a:ext uri="{FF2B5EF4-FFF2-40B4-BE49-F238E27FC236}">
                  <a16:creationId xmlns:a16="http://schemas.microsoft.com/office/drawing/2014/main" id="{7E6BE486-3DA0-EAAB-12E2-1492110562CF}"/>
                </a:ext>
              </a:extLst>
            </p:cNvPr>
            <p:cNvCxnSpPr>
              <a:stCxn id="12" idx="3"/>
            </p:cNvCxnSpPr>
            <p:nvPr/>
          </p:nvCxnSpPr>
          <p:spPr>
            <a:xfrm>
              <a:off x="2761418" y="1889760"/>
              <a:ext cx="2045022" cy="1197389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Connector: Elbow 94">
              <a:extLst>
                <a:ext uri="{FF2B5EF4-FFF2-40B4-BE49-F238E27FC236}">
                  <a16:creationId xmlns:a16="http://schemas.microsoft.com/office/drawing/2014/main" id="{72D4B181-52CB-DC37-E3A3-0C68D22DA343}"/>
                </a:ext>
              </a:extLst>
            </p:cNvPr>
            <p:cNvCxnSpPr>
              <a:stCxn id="9" idx="3"/>
            </p:cNvCxnSpPr>
            <p:nvPr/>
          </p:nvCxnSpPr>
          <p:spPr>
            <a:xfrm flipV="1">
              <a:off x="2775781" y="3688080"/>
              <a:ext cx="2030659" cy="1393706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73DDDD14-692D-B012-D6C9-0346B3FD55CB}"/>
                </a:ext>
              </a:extLst>
            </p:cNvPr>
            <p:cNvCxnSpPr>
              <a:cxnSpLocks/>
              <a:stCxn id="8" idx="3"/>
              <a:endCxn id="6" idx="2"/>
            </p:cNvCxnSpPr>
            <p:nvPr/>
          </p:nvCxnSpPr>
          <p:spPr>
            <a:xfrm>
              <a:off x="2743728" y="3357880"/>
              <a:ext cx="20111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6DA56030-A5B5-5D4D-1CF5-B1EEAA0EEFD5}"/>
                </a:ext>
              </a:extLst>
            </p:cNvPr>
            <p:cNvCxnSpPr>
              <a:cxnSpLocks/>
              <a:endCxn id="13" idx="1"/>
            </p:cNvCxnSpPr>
            <p:nvPr/>
          </p:nvCxnSpPr>
          <p:spPr>
            <a:xfrm>
              <a:off x="6350000" y="3271080"/>
              <a:ext cx="1600080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6" name="Rectangle: Diagonal Corners Rounded 105">
              <a:extLst>
                <a:ext uri="{FF2B5EF4-FFF2-40B4-BE49-F238E27FC236}">
                  <a16:creationId xmlns:a16="http://schemas.microsoft.com/office/drawing/2014/main" id="{4F720650-A0C8-8067-10D8-FE0C35EB2060}"/>
                </a:ext>
              </a:extLst>
            </p:cNvPr>
            <p:cNvSpPr/>
            <p:nvPr/>
          </p:nvSpPr>
          <p:spPr>
            <a:xfrm>
              <a:off x="6755990" y="749439"/>
              <a:ext cx="2388179" cy="971244"/>
            </a:xfrm>
            <a:prstGeom prst="round2Diag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Firebase</a:t>
              </a:r>
              <a:endPara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8" name="Rectangle: Rounded Corners 107">
              <a:extLst>
                <a:ext uri="{FF2B5EF4-FFF2-40B4-BE49-F238E27FC236}">
                  <a16:creationId xmlns:a16="http://schemas.microsoft.com/office/drawing/2014/main" id="{B04CD347-8E0E-8584-D8C2-C3B9671E4261}"/>
                </a:ext>
              </a:extLst>
            </p:cNvPr>
            <p:cNvSpPr/>
            <p:nvPr/>
          </p:nvSpPr>
          <p:spPr>
            <a:xfrm>
              <a:off x="6884677" y="4650879"/>
              <a:ext cx="1939461" cy="101704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RELAY</a:t>
              </a:r>
              <a:endPara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668801D8-A9C9-67B2-A117-4497E41903AD}"/>
                </a:ext>
              </a:extLst>
            </p:cNvPr>
            <p:cNvSpPr/>
            <p:nvPr/>
          </p:nvSpPr>
          <p:spPr>
            <a:xfrm>
              <a:off x="4373779" y="783972"/>
              <a:ext cx="1242130" cy="91948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APP</a:t>
              </a:r>
              <a:endPara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" name="Straight Arrow Connector 1">
              <a:extLst>
                <a:ext uri="{FF2B5EF4-FFF2-40B4-BE49-F238E27FC236}">
                  <a16:creationId xmlns:a16="http://schemas.microsoft.com/office/drawing/2014/main" id="{7CB5C7F3-A4A2-90D0-5B5C-F711AFFA877C}"/>
                </a:ext>
              </a:extLst>
            </p:cNvPr>
            <p:cNvCxnSpPr>
              <a:cxnSpLocks/>
              <a:endCxn id="106" idx="2"/>
            </p:cNvCxnSpPr>
            <p:nvPr/>
          </p:nvCxnSpPr>
          <p:spPr>
            <a:xfrm>
              <a:off x="5608507" y="1225565"/>
              <a:ext cx="1147483" cy="949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5B56009A-152C-47C0-933F-9FEC4CCAF415}"/>
                </a:ext>
              </a:extLst>
            </p:cNvPr>
            <p:cNvCxnSpPr>
              <a:cxnSpLocks/>
              <a:stCxn id="6" idx="4"/>
              <a:endCxn id="108" idx="1"/>
            </p:cNvCxnSpPr>
            <p:nvPr/>
          </p:nvCxnSpPr>
          <p:spPr>
            <a:xfrm rot="16200000" flipH="1">
              <a:off x="5726739" y="4001460"/>
              <a:ext cx="983639" cy="1332237"/>
            </a:xfrm>
            <a:prstGeom prst="bentConnector2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AA1EF5E-C145-C783-209A-4F2EBE1BDC52}"/>
                </a:ext>
              </a:extLst>
            </p:cNvPr>
            <p:cNvCxnSpPr>
              <a:cxnSpLocks/>
              <a:stCxn id="108" idx="3"/>
            </p:cNvCxnSpPr>
            <p:nvPr/>
          </p:nvCxnSpPr>
          <p:spPr>
            <a:xfrm flipV="1">
              <a:off x="8824138" y="5159398"/>
              <a:ext cx="147754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3F15A38-E45C-8D95-8C3C-7E25AE93BA24}"/>
                </a:ext>
              </a:extLst>
            </p:cNvPr>
            <p:cNvSpPr txBox="1"/>
            <p:nvPr/>
          </p:nvSpPr>
          <p:spPr>
            <a:xfrm>
              <a:off x="5788404" y="947956"/>
              <a:ext cx="7950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R/W data</a:t>
              </a:r>
              <a:endParaRPr lang="en-I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F99C944-934D-AF78-EB93-B2540C0753B4}"/>
                </a:ext>
              </a:extLst>
            </p:cNvPr>
            <p:cNvSpPr txBox="1"/>
            <p:nvPr/>
          </p:nvSpPr>
          <p:spPr>
            <a:xfrm>
              <a:off x="6552440" y="2963303"/>
              <a:ext cx="1528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HTTP protocol</a:t>
              </a:r>
              <a:endParaRPr lang="en-I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97DF4A6-D336-7848-516C-A241EDC5E59D}"/>
                </a:ext>
              </a:extLst>
            </p:cNvPr>
            <p:cNvSpPr txBox="1"/>
            <p:nvPr/>
          </p:nvSpPr>
          <p:spPr>
            <a:xfrm>
              <a:off x="9051721" y="4897120"/>
              <a:ext cx="11046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ON/OFF</a:t>
              </a:r>
              <a:endParaRPr lang="en-I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C02009BC-E8ED-3E35-C77A-5CA9C081AFFB}"/>
                </a:ext>
              </a:extLst>
            </p:cNvPr>
            <p:cNvCxnSpPr>
              <a:cxnSpLocks/>
              <a:stCxn id="6" idx="7"/>
              <a:endCxn id="106" idx="1"/>
            </p:cNvCxnSpPr>
            <p:nvPr/>
          </p:nvCxnSpPr>
          <p:spPr>
            <a:xfrm rot="5400000" flipH="1" flipV="1">
              <a:off x="6503806" y="1333278"/>
              <a:ext cx="1058869" cy="1833680"/>
            </a:xfrm>
            <a:prstGeom prst="bentConnector3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CC798F6-177F-4E86-8919-4665FC9C1D39}"/>
                </a:ext>
              </a:extLst>
            </p:cNvPr>
            <p:cNvSpPr/>
            <p:nvPr/>
          </p:nvSpPr>
          <p:spPr>
            <a:xfrm>
              <a:off x="3994343" y="5281548"/>
              <a:ext cx="1312981" cy="708823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TWILIO</a:t>
              </a:r>
              <a:endPara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6" name="Connector: Elbow 35">
              <a:extLst>
                <a:ext uri="{FF2B5EF4-FFF2-40B4-BE49-F238E27FC236}">
                  <a16:creationId xmlns:a16="http://schemas.microsoft.com/office/drawing/2014/main" id="{7F6B42FB-D2CF-43C5-97DF-20F017B24962}"/>
                </a:ext>
              </a:extLst>
            </p:cNvPr>
            <p:cNvCxnSpPr>
              <a:cxnSpLocks/>
              <a:stCxn id="27" idx="0"/>
              <a:endCxn id="6" idx="3"/>
            </p:cNvCxnSpPr>
            <p:nvPr/>
          </p:nvCxnSpPr>
          <p:spPr>
            <a:xfrm rot="5400000" flipH="1" flipV="1">
              <a:off x="4146987" y="4440055"/>
              <a:ext cx="1345340" cy="337646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9B74D0C-18C7-E069-C56B-E9CF0E607865}"/>
                </a:ext>
              </a:extLst>
            </p:cNvPr>
            <p:cNvSpPr txBox="1"/>
            <p:nvPr/>
          </p:nvSpPr>
          <p:spPr>
            <a:xfrm>
              <a:off x="5534907" y="4897120"/>
              <a:ext cx="12210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Send command</a:t>
              </a:r>
              <a:endParaRPr lang="en-IN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0751663-77AF-BF13-CE40-5E1A5ED27D42}"/>
                </a:ext>
              </a:extLst>
            </p:cNvPr>
            <p:cNvSpPr txBox="1"/>
            <p:nvPr/>
          </p:nvSpPr>
          <p:spPr>
            <a:xfrm>
              <a:off x="2944536" y="1627464"/>
              <a:ext cx="104944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Weather data</a:t>
              </a:r>
              <a:endParaRPr lang="en-IN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B7C41B9-E10D-43CB-25B0-E68B1AE446DC}"/>
                </a:ext>
              </a:extLst>
            </p:cNvPr>
            <p:cNvSpPr txBox="1"/>
            <p:nvPr/>
          </p:nvSpPr>
          <p:spPr>
            <a:xfrm>
              <a:off x="2944536" y="3080089"/>
              <a:ext cx="15951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Moister values</a:t>
              </a:r>
              <a:endParaRPr lang="en-IN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FE5ACD4-82EA-FA5F-FE87-16049C256CF4}"/>
                </a:ext>
              </a:extLst>
            </p:cNvPr>
            <p:cNvSpPr txBox="1"/>
            <p:nvPr/>
          </p:nvSpPr>
          <p:spPr>
            <a:xfrm>
              <a:off x="2777544" y="4804787"/>
              <a:ext cx="11461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Temp &amp; hum</a:t>
              </a:r>
              <a:endParaRPr lang="en-IN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C0A122C-3523-4EF9-0B41-42A0E49FCC48}"/>
                </a:ext>
              </a:extLst>
            </p:cNvPr>
            <p:cNvSpPr txBox="1"/>
            <p:nvPr/>
          </p:nvSpPr>
          <p:spPr>
            <a:xfrm>
              <a:off x="6401560" y="1975472"/>
              <a:ext cx="76183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R/W data</a:t>
              </a:r>
              <a:endParaRPr lang="en-IN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5286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45FBF3-F341-1F2B-3E21-2577E8C6E03D}"/>
              </a:ext>
            </a:extLst>
          </p:cNvPr>
          <p:cNvSpPr txBox="1"/>
          <p:nvPr/>
        </p:nvSpPr>
        <p:spPr>
          <a:xfrm>
            <a:off x="513826" y="182213"/>
            <a:ext cx="33701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vs Manual Control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AA31856-46A4-9649-3653-D470A361A1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826" y="807382"/>
            <a:ext cx="5839932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Firebase-Based Control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 flag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stored in the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Firebase Realtime Database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as either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“auto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→ AI-driven control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"manua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→ User control via dashboard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F2AB88-C09A-3A49-5D33-863706D0BC4A}"/>
              </a:ext>
            </a:extLst>
          </p:cNvPr>
          <p:cNvSpPr txBox="1"/>
          <p:nvPr/>
        </p:nvSpPr>
        <p:spPr>
          <a:xfrm>
            <a:off x="513826" y="2307486"/>
            <a:ext cx="6096000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Mode (AI-Controlled)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uses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 decisions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Soil moisture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forecast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irrigation is needed,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relay turns ON automatically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Ideal for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hands-free operation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smart farming.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21DE3C-727D-498E-9348-0A1A0FBB6C46}"/>
              </a:ext>
            </a:extLst>
          </p:cNvPr>
          <p:cNvSpPr txBox="1"/>
          <p:nvPr/>
        </p:nvSpPr>
        <p:spPr>
          <a:xfrm>
            <a:off x="513826" y="4217700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Mode (User-Controlled)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Farmers can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manually turn ON/OFF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motor via: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dashboard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 (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Kodular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when the farmer wants to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override AI decisions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A9788E-B014-04D5-7562-8E6E8E9D4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466" y="1318219"/>
            <a:ext cx="2350766" cy="38465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1EACBAD-F6BF-6510-EFA7-FA5E112F7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916" y="1318219"/>
            <a:ext cx="2316460" cy="384651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ED32AA4-AF13-F8DC-FB8E-79CE3CE84F8B}"/>
              </a:ext>
            </a:extLst>
          </p:cNvPr>
          <p:cNvSpPr txBox="1"/>
          <p:nvPr/>
        </p:nvSpPr>
        <p:spPr>
          <a:xfrm>
            <a:off x="6785506" y="5228857"/>
            <a:ext cx="21597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mode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DB6816D-B6B8-4102-9201-BEAD3D05634A}"/>
              </a:ext>
            </a:extLst>
          </p:cNvPr>
          <p:cNvSpPr txBox="1"/>
          <p:nvPr/>
        </p:nvSpPr>
        <p:spPr>
          <a:xfrm>
            <a:off x="9693194" y="5228857"/>
            <a:ext cx="2001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mode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1B31DA-9EE8-09B9-E617-90D7D16D8B9D}"/>
              </a:ext>
            </a:extLst>
          </p:cNvPr>
          <p:cNvSpPr txBox="1"/>
          <p:nvPr/>
        </p:nvSpPr>
        <p:spPr>
          <a:xfrm>
            <a:off x="513826" y="6048192"/>
            <a:ext cx="101803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dual-mode feature ensures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flexibility, safety, and trust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allowing farmers to switch based on their comfort or emergency situations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8090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ACA8D4-711E-5CC6-5FB4-D37EF5C51D40}"/>
              </a:ext>
            </a:extLst>
          </p:cNvPr>
          <p:cNvSpPr txBox="1"/>
          <p:nvPr/>
        </p:nvSpPr>
        <p:spPr>
          <a:xfrm>
            <a:off x="477520" y="169023"/>
            <a:ext cx="40741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Firebase Database Structure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939580-24A2-1213-DB1C-A2564B05B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0" y="889225"/>
            <a:ext cx="8738705" cy="4616975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17AF2BBE-B056-F5A7-13AA-2698F2AB1C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16225" y="2104721"/>
            <a:ext cx="297577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 of Keys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Current operation mode 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relayStatus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Reflects the motor state 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OFF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Real-time values from DHT22 and soil moisture sensors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weather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Weather data from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aiDecision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Latest AI prediction from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455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6A7DBF8-FEFA-E92E-4737-3875BE0351A6}"/>
              </a:ext>
            </a:extLst>
          </p:cNvPr>
          <p:cNvSpPr txBox="1"/>
          <p:nvPr/>
        </p:nvSpPr>
        <p:spPr>
          <a:xfrm>
            <a:off x="396380" y="234783"/>
            <a:ext cx="53836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Interaction &amp; Communication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5DB933-1983-4724-679D-D9D61AB7C3F2}"/>
              </a:ext>
            </a:extLst>
          </p:cNvPr>
          <p:cNvSpPr txBox="1"/>
          <p:nvPr/>
        </p:nvSpPr>
        <p:spPr>
          <a:xfrm>
            <a:off x="396380" y="997857"/>
            <a:ext cx="6094602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Kodular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 Interface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created using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Kodular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Displays real-time sensor data (temperature, humidity, soil moisture)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farmers to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manually control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motor (ON/OFF)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7B01EC9-2587-8B4C-309A-4DA1C9ACC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43" y="2122415"/>
            <a:ext cx="2770638" cy="46600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26F47B-73BC-C783-524F-580B9CF66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241" y="2122415"/>
            <a:ext cx="2770638" cy="45971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0E24160-E9D1-C978-EC31-EA6B96D67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8998" y="2122415"/>
            <a:ext cx="2628026" cy="459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0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A219D4-864E-162D-842A-8688A5AFB639}"/>
              </a:ext>
            </a:extLst>
          </p:cNvPr>
          <p:cNvSpPr txBox="1"/>
          <p:nvPr/>
        </p:nvSpPr>
        <p:spPr>
          <a:xfrm>
            <a:off x="622882" y="192839"/>
            <a:ext cx="60946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Twilio SMS Alerts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F4F0CD-2AD1-BF9D-7AEB-95808DFDB1C1}"/>
              </a:ext>
            </a:extLst>
          </p:cNvPr>
          <p:cNvSpPr txBox="1"/>
          <p:nvPr/>
        </p:nvSpPr>
        <p:spPr>
          <a:xfrm>
            <a:off x="622882" y="1021089"/>
            <a:ext cx="609460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Irrigation Notifications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sends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SMS alerts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the farmer's mobile using the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Twilio API</a:t>
            </a:r>
            <a:r>
              <a:rPr lang="en-US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08E8A3-D889-45F8-E526-F10CA6E7EF1F}"/>
              </a:ext>
            </a:extLst>
          </p:cNvPr>
          <p:cNvSpPr txBox="1"/>
          <p:nvPr/>
        </p:nvSpPr>
        <p:spPr>
          <a:xfrm>
            <a:off x="622882" y="2151425"/>
            <a:ext cx="6094602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are SMS Alerts Triggered?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AI (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predicts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irrigation is required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soil moisture is too low and auto mode is active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control is activated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via app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7FD14C2-E2DE-1446-B1EB-A9E2BA67F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906" y="2250619"/>
            <a:ext cx="2473246" cy="40746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82125C-B130-E071-A9B7-7A6BC22F2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2285" y="2250619"/>
            <a:ext cx="2473246" cy="40746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442CF3F-E76C-9CAA-676A-2D21327487CB}"/>
              </a:ext>
            </a:extLst>
          </p:cNvPr>
          <p:cNvSpPr txBox="1"/>
          <p:nvPr/>
        </p:nvSpPr>
        <p:spPr>
          <a:xfrm>
            <a:off x="622882" y="3565162"/>
            <a:ext cx="609460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Twilio?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Works even in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areas without mobile apps or internet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farmer awareness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trust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automation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8E2439-3FC4-BD84-03EC-F9449F6DDE37}"/>
              </a:ext>
            </a:extLst>
          </p:cNvPr>
          <p:cNvSpPr txBox="1"/>
          <p:nvPr/>
        </p:nvSpPr>
        <p:spPr>
          <a:xfrm>
            <a:off x="563702" y="5147465"/>
            <a:ext cx="488029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Twilio adds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reliability and accessibility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keeping the farmer informed of important actions taken by the smart agriculture system.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394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7896B66-2D2A-B1B1-BF30-B0885713BF12}"/>
              </a:ext>
            </a:extLst>
          </p:cNvPr>
          <p:cNvSpPr txBox="1"/>
          <p:nvPr/>
        </p:nvSpPr>
        <p:spPr>
          <a:xfrm>
            <a:off x="396380" y="192839"/>
            <a:ext cx="18350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Setup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E26408-D9FB-C3AE-6588-5B6286E4C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6" b="19389"/>
          <a:stretch/>
        </p:blipFill>
        <p:spPr>
          <a:xfrm>
            <a:off x="443626" y="1103703"/>
            <a:ext cx="3641792" cy="44075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3019C5-AF39-81BD-F683-6C26DCF5E1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86" b="17250"/>
          <a:stretch/>
        </p:blipFill>
        <p:spPr>
          <a:xfrm>
            <a:off x="8259684" y="1103431"/>
            <a:ext cx="3488690" cy="44078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779E58-BC67-20A3-6EBF-045DD7386E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6128" y="1103431"/>
            <a:ext cx="3346723" cy="440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87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9545E6-6366-B51C-642E-E2F87DB09BBF}"/>
              </a:ext>
            </a:extLst>
          </p:cNvPr>
          <p:cNvSpPr txBox="1"/>
          <p:nvPr/>
        </p:nvSpPr>
        <p:spPr>
          <a:xfrm>
            <a:off x="879036" y="743886"/>
            <a:ext cx="4225399" cy="5934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/>
              <a:t>#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WiFi.h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&gt;#include 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HTTPClient.h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&gt;#include 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ArduinoJson.h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&gt;#include 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mbedtls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/base64.h&gt;#include 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DHT.h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&gt;//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Firebase#include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Firebase_ESP_Client.h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&gt;#include &lt;addons/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TokenHelper.h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&gt;#include &lt;addons/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RTDBHelper.h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&gt;// Wi-Fi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Credentialsconst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char*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ssid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ppurnamma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char* password = "17861787";//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OpenWeatherMapconst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char*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weatherApiKey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"06ea9d51a37babf63dcf0f165ea8f592";const char*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weatherBaseUrl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"https://api.openweathermap.org/data/2.5/weather";//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AIconst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char*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groqApiKey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"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";const char*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groqApiUrl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"https://api.groq.com/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/v1/chat/completions";//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Twilioconst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char*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twilioSID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"AC73a915c2b4244700612c37a98ba1761d";const char*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twilioAuthToken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"2432a6275a42d200232df920a297489a";const char*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twilioFrom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"+12706068368";const char*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twilioTo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"+919398612747";//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Firebase#define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API_KEY "AIzaSyC7lhw3aFo_iINX440iYnho05_xdvLisXo"#define DATABASE_URL "https://esp32-rtdb-30f4a-default-rtdb.firebaseio.com/"#define USER_EMAIL "charanponnada1787@gmail.com"#define USER_PASSWORD "charan@1787P"//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Locationfloat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12.9716;float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77.5946;// Sensor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Pins#define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SOIL_SENSOR_1 34#define SOIL_SENSOR_2 35#define SOIL_SENSOR_3 32#define RELAY_PIN 27#define DHTPIN 21#define DHTTYPE DHT22//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Globalsfloat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availableMoisture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0.0;float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requiredMoisture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450.0;float temperature = 0.0;int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humidityValue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0;// Firebase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objectsFirebaseData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fbdo;FirebaseAuth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auth;FirebaseConfig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config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3230CF-7FEE-8D36-B840-9FC8037F2099}"/>
              </a:ext>
            </a:extLst>
          </p:cNvPr>
          <p:cNvSpPr txBox="1"/>
          <p:nvPr/>
        </p:nvSpPr>
        <p:spPr>
          <a:xfrm>
            <a:off x="6501113" y="547118"/>
            <a:ext cx="5131444" cy="6131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;// DHT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objectDHT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dht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(DHTPIN, DHTTYPE);void setup() {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Serial.begin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(115200);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(RELAY_PIN, OUTPUT);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(RELAY_PIN, LOW); // Default OFF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dht.begin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WiFi.begin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ssid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password);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("Connecting to Wi-Fi");  while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WiFi.status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!= WL_CONNECTED) {    delay(500);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(".");  }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("\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nConnected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Wi-Fi");  // Firebase setup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config.api_key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API_KEY;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config.database_url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DATABASE_URL;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auth.user.email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USER_EMAIL;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auth.user.password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USER_PASSWORD;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Firebase.begin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(&amp;config, &amp;auth);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Firebase.reconnectWiFi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(true);  while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auth.token.uid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"") {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("."); delay(500);  }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("\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nFirebase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ready!");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fetchSensorData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// Initial read}void loop() {  delay(60000);  // Every 1 minute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fetchSensorData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();}void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fetchSensorData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  int s1 = 4095 -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(SOIL_SENSOR_1);  int s2 = 4095 -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(SOIL_SENSOR_2);  int s3 = 4095 -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(SOIL_SENSOR_3);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availableMoisture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(s1 + s2 + s3) / 3.0;  temperature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dht.readTemperature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humidityValue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dht.readHumidity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if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isnan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(temperature) ||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isnan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humidityValue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 {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("Failed to read from DHT22!");    return;  }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("Moisture: %.2f | Temp: %.2f°C | Humidity: %d%%\n",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availableMoisture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temperature,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humidityValue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 // Upload to Firebase  String path = "/ESP32/sensors";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Firebase.RTDB.setFloat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path + "/temperature", temperature);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Firebase.RTDB.setFloat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path + "/humidity",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humidityValue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Firebase.RTDB.setFloat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path + "/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soil_moisture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availableMoisture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Firebase.RTDB.setInt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path + "/soil1", s1);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Firebase.RTDB.setInt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path + "/soil2", s2);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Firebase.RTDB.setInt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path + "/soil3", s3);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checkModeAndControl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();}void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checkModeAndControl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  if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Firebase.RTDB.getString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"/ESP32/mode")) {    String mode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fbdo.stringData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      // Clean unwanted characters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mode.trim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                  // Removes leading/trailing whitespace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mode.replace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("\"", "");         // Remove double quotes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mode.replace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("\\", "");         // Remove backslashes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("Mode: " + mode); // Clean output: Mode: manual / Mode: auto    if (mode == "manual") {      if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Firebase.RTDB.getString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"/ESP32/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relayStatus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")) {        String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relayState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fbdo.stringData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              </a:t>
            </a:r>
            <a:endParaRPr lang="en-IN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2797DE-4094-3EA2-D073-60C8A8EC294E}"/>
              </a:ext>
            </a:extLst>
          </p:cNvPr>
          <p:cNvSpPr txBox="1"/>
          <p:nvPr/>
        </p:nvSpPr>
        <p:spPr>
          <a:xfrm>
            <a:off x="879036" y="214114"/>
            <a:ext cx="2986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codes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C369F5-B564-3946-67B7-B37D30CB87F3}"/>
              </a:ext>
            </a:extLst>
          </p:cNvPr>
          <p:cNvCxnSpPr>
            <a:cxnSpLocks/>
          </p:cNvCxnSpPr>
          <p:nvPr/>
        </p:nvCxnSpPr>
        <p:spPr>
          <a:xfrm>
            <a:off x="5868365" y="416689"/>
            <a:ext cx="104172" cy="644131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930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C0B582-534A-2C4A-6048-B60CB7FAFFA1}"/>
              </a:ext>
            </a:extLst>
          </p:cNvPr>
          <p:cNvSpPr txBox="1"/>
          <p:nvPr/>
        </p:nvSpPr>
        <p:spPr>
          <a:xfrm>
            <a:off x="528506" y="243282"/>
            <a:ext cx="5637402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Clean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relayState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well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relayState.trim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relayState.replace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("\"", "");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relayState.replace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("\\", "");                if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relayState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"ON") {  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(RELAY_PIN, HIGH);  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("Manual Mode: Relay ON");        } else {  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(RELAY_PIN, LOW);  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("Manual Mode: Relay OFF");        }      }      return;  // ✅ Exit here to skip AI control    }  }  // If not manual, go to AI logic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fetchWeatherData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();}void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fetchWeatherData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HTTPClient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http;  String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weatherBaseUrl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"?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"&amp;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              "&amp;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appid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weatherApiKey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"&amp;units=metric";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http.begin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 int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httpCode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http.GET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if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httpCode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0) {    String response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http.getString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("Weather Response:");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(response);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DynamicJsonDocument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doc(2048);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deserializeJson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(doc, response);    String description = doc["weather"][0]["description"].as&lt;String&gt;();    String prompt = "{ \"temperature\": " + String(temperature) +                    ", \"humidity\": 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humidityValue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                   ", \"weather\": \"" + description +                    "\", \"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available_moisture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\": 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availableMoisture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                   ", \"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required_moisture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\": 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requiredMoisture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" }";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analyzeWithGroq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(prompt);  } else {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("Weather API Error: %s\n",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http.errorToString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httpCode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c_str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());  }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http.end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();}void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analyzeWithGroq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(String data) {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HTTPClient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http;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http.begin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groqApiUrl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http.addHeader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("Content-Type", "application/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http.addHeader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("Authorization", "Bearer 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groqApiKey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DynamicJsonDocument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(2048);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["model"] = "llama-3.3-70b-versatile";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JsonArray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messages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req.createNestedArray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("messages");  // Add system message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JsonObject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systemMessage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messages.createNestedObject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systemMessage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["role"] = "system";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systemMessage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["content"] = "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weather and moisture data. Reply ONLY with 'Water Required' or 'Water Not Required'.";  // Add user message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JsonObject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userMessage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messages.createNestedObject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userMessage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["role"] = "user";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userMessage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["content"] = data;  String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requestBody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serializeJson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requestBody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 int code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http.POST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requestBody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 if (code &gt; 0) {    String response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http.getString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Response:");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(response);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DynamicJsonDocument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res(2048);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deserializeJson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(res, response);    String decision = res["choices"][0]["message"]["content"].as&lt;String&gt;();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sendSMS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(decision);  } else {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Error: %s\n",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http.errorToString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(code).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c_str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());  }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http.end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();}String base64Encode(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String&amp; input) {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size_t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outputLen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 unsigned char encoded[1024];  mbedtls_base64_encode(encoded,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(encoded), 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outputLen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unsigned char*)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input.c_str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input.length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());  return String((char*)encoded);}</a:t>
            </a:r>
            <a:endParaRPr lang="en-IN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A49BE8-F656-A387-1637-3FF79EC2F718}"/>
              </a:ext>
            </a:extLst>
          </p:cNvPr>
          <p:cNvSpPr txBox="1"/>
          <p:nvPr/>
        </p:nvSpPr>
        <p:spPr>
          <a:xfrm>
            <a:off x="6946083" y="243282"/>
            <a:ext cx="486561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sendSMS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(String decision) {  if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decision.indexOf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("Water Required") &gt;= 0) {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(RELAY_PIN, HIGH);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("AI Decision: Watering ON");  } else {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(RELAY_PIN, LOW);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("AI Decision: Watering OFF");  }  // --- Twilio SMS ---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HTTPClient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http;  String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"Temp: " + String(temperature) + "°C, Humidity: 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humidityValue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              "%, Moisture: 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availableMoisture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", AI: " + decision;  String auth = base64Encode(String(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twilioSID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":"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twilioAuthToken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http.begin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("https://api.twilio.com/2010-04-01/Accounts/"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twilioSID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"/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Messages.json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http.addHeader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("Authorization", "Basic " + auth);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http.addHeader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("Content-Type", "application/x-www-form-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urlencoded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");  String body = "From="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twilioFrom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"&amp;To=" + String(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twilioTo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"&amp;Body=" +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 int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httpCode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http.POST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(body);  if 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httpCode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0) {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("SMS sent successfully!");  } else {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("SMS sending failed: %s\n",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http.errorToString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httpCode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c_str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());  }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http.end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 // Log to Firebase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Firebase.RTDB.setString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"/ESP32/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relayStatus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decision);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Firebase.RTDB.setString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fbdo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"/ESP32/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relayStatus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digitalRead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(RELAY_PIN) == HIGH ? "ON" : "OFF");}</a:t>
            </a:r>
            <a:endParaRPr lang="en-IN" sz="12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CDA9AB-9EBB-6E4C-E827-4CE0EAD66403}"/>
              </a:ext>
            </a:extLst>
          </p:cNvPr>
          <p:cNvCxnSpPr>
            <a:cxnSpLocks/>
          </p:cNvCxnSpPr>
          <p:nvPr/>
        </p:nvCxnSpPr>
        <p:spPr>
          <a:xfrm>
            <a:off x="6451823" y="115747"/>
            <a:ext cx="111023" cy="66831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916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E16345-660E-EB1E-0E38-868763679D6F}"/>
              </a:ext>
            </a:extLst>
          </p:cNvPr>
          <p:cNvSpPr txBox="1"/>
          <p:nvPr/>
        </p:nvSpPr>
        <p:spPr>
          <a:xfrm>
            <a:off x="369116" y="243943"/>
            <a:ext cx="21817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pPr>
              <a:buNone/>
            </a:pPr>
            <a:endParaRPr lang="en-US" sz="4000" dirty="0">
              <a:latin typeface="Lora" pitchFamily="2" charset="0"/>
            </a:endParaRP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891318B2-CC4D-2D1B-C786-FF5305FECF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116" y="986727"/>
            <a:ext cx="7424256" cy="6063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Weather API Integration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Fetches live weather data (e.g., temperature, humidity, pressure, wind speed, weather condition) from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   predict weather patterns like rainfall or dryness.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Environmental Monitoring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Uses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DHT22 sensor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measure temperature and humidity.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Employs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three soil moisture sensors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monitor different soil zones and calculates an average moisture value for accuracy.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Smart Irrigation Decision System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Sends weather and soil data to a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AI-based model.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Based on AI response, the system automatically controls a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relay module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start or stop irrigation.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 &amp; Auto Control Modes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 mode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Fully controlled by AI predictions.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Manual mode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User can override AI decisions via a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 dashboard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mobile app to control the motor manually.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Firebase Realtime Database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Stores all sensor values (temperature, humidity, soil moisture, etc.).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Maintains current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 status (auto/manual)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relay (motor) status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Twilio SMS Alerts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Sends important updates like irrigation ON/OFF, low moisture warnings, and weather alerts to farmers using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Twilio API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Helps farmers stay informed even without internet access.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Sustainable Farming Approach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Reduces water wastage by intelligent irrigation.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Aims to improve yield and optimize resource usage efficiently.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56ADEB-621E-00B5-F7AB-1D1454345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3372" y="0"/>
            <a:ext cx="43986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302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53A00FB-D038-CAB3-67FF-19F67DBA783E}"/>
              </a:ext>
            </a:extLst>
          </p:cNvPr>
          <p:cNvSpPr txBox="1"/>
          <p:nvPr/>
        </p:nvSpPr>
        <p:spPr>
          <a:xfrm>
            <a:off x="446714" y="192839"/>
            <a:ext cx="11555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en-IN" sz="24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0FF759-21BB-F7C6-DCB1-E215D244D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14" y="876741"/>
            <a:ext cx="11259774" cy="14218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F54725-9AF6-EC4A-287F-6B8587F6306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128" t="4611" b="1077"/>
          <a:stretch/>
        </p:blipFill>
        <p:spPr>
          <a:xfrm>
            <a:off x="800869" y="2734708"/>
            <a:ext cx="2967281" cy="3863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DFFE0EA-B0D8-F5D0-FBE7-5E99B1F53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901" y="2734708"/>
            <a:ext cx="2558643" cy="38633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8CD105-A550-4817-CD40-A5473D41C8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318" b="11277"/>
          <a:stretch/>
        </p:blipFill>
        <p:spPr>
          <a:xfrm>
            <a:off x="8196295" y="2776403"/>
            <a:ext cx="2473246" cy="18093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5A426A-54DF-2CEA-8CB9-459111D3991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63178" b="11038"/>
          <a:stretch/>
        </p:blipFill>
        <p:spPr>
          <a:xfrm>
            <a:off x="8196295" y="5155660"/>
            <a:ext cx="2473246" cy="10505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7834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BAF46-5F62-B2A8-13CF-46E9298A2754}"/>
              </a:ext>
            </a:extLst>
          </p:cNvPr>
          <p:cNvSpPr txBox="1"/>
          <p:nvPr/>
        </p:nvSpPr>
        <p:spPr>
          <a:xfrm>
            <a:off x="601883" y="333991"/>
            <a:ext cx="60946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941C12D-9BD9-1C53-4827-885D08E91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883" y="1620316"/>
            <a:ext cx="1008154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showcases an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AI-powered Smart Agriculture System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that enhances irrigation efficiency and crop productivity.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combining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sensor 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weather forecasting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 decision-making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the system ensures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intelligent water management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Features like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auto/manual control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Firebase synchronization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Twilio SMS alerts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dashboard/app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make it accessible and practical for farmers.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solution promotes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sustainable agriculture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reduces water wastage, and empowers farmers with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timely insights and control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89003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A8D8320-66F8-B55C-4E24-9D4C57F4AFF7}"/>
              </a:ext>
            </a:extLst>
          </p:cNvPr>
          <p:cNvSpPr/>
          <p:nvPr/>
        </p:nvSpPr>
        <p:spPr>
          <a:xfrm>
            <a:off x="3368233" y="2291787"/>
            <a:ext cx="5787342" cy="2488557"/>
          </a:xfrm>
          <a:prstGeom prst="roundRect">
            <a:avLst/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060FF1-DF32-E0C0-7332-A95F58D5325A}"/>
              </a:ext>
            </a:extLst>
          </p:cNvPr>
          <p:cNvSpPr txBox="1"/>
          <p:nvPr/>
        </p:nvSpPr>
        <p:spPr>
          <a:xfrm>
            <a:off x="4027989" y="2828835"/>
            <a:ext cx="4722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72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793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98DEF48B-C95D-8B3C-FB6B-3C76FE1A4E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477" y="4144161"/>
            <a:ext cx="7801761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Agriculture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Agriculture is the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backbone of most economies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especially in developing countries like India, where over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50% of the population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depends on farming for livelihood.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provides the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primary source of food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raw materials, and employment to a large portion of the population.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Agriculture contributes significantly to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GDP, exports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ensures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food security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the nation.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supports various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allied industries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like textiles, food processing, and pharmaceuticals.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a rising global population, sustainable and efficient agricultural practices are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critical to feeding the world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6C94C8D0-DE65-D44A-1C4F-484551FA55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477" y="318794"/>
            <a:ext cx="7877262" cy="3908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 by Farmers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Water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Scarcity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Irrigation is often inefficient, leading to water wastage.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 70% of available freshwater is used in agriculture, yet many farmers face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unpredictable rainfall and dry spells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Climate Unpredictability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Sudden weather changes like droughts, floods, and unseasonal rains impact crop yield.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Farmers lack accurate, real-time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weather forecasting tools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make informed decisions.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Low Productivity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Due to outdated farming methods and lack of access to modern technology.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Real-time Information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Farmers do not receive timely updates on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soil condition, weather, or irrigation needs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Leads to either over-irrigation or under-irrigation, affecting crop health.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 Monitoring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 require constant physical presence in the field, making it labor-intensive.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5D6C37C-CBF2-EF3B-7964-DC8860F0C43F}"/>
              </a:ext>
            </a:extLst>
          </p:cNvPr>
          <p:cNvCxnSpPr>
            <a:cxnSpLocks/>
          </p:cNvCxnSpPr>
          <p:nvPr/>
        </p:nvCxnSpPr>
        <p:spPr>
          <a:xfrm>
            <a:off x="360727" y="4144161"/>
            <a:ext cx="78772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59" name="Picture 11">
            <a:extLst>
              <a:ext uri="{FF2B5EF4-FFF2-40B4-BE49-F238E27FC236}">
                <a16:creationId xmlns:a16="http://schemas.microsoft.com/office/drawing/2014/main" id="{B40FD7C4-2724-B946-2B23-25FE58C0D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4158" y="0"/>
            <a:ext cx="377784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476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C2093F8-113D-0C70-338C-4305BBA180CB}"/>
              </a:ext>
            </a:extLst>
          </p:cNvPr>
          <p:cNvSpPr txBox="1"/>
          <p:nvPr/>
        </p:nvSpPr>
        <p:spPr>
          <a:xfrm>
            <a:off x="448810" y="1226705"/>
            <a:ext cx="781854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 Irrigation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 intelligent irrigation system that uses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sensor data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AI-based decision-making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automatically control water flow.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the need for manual monitoring and operation of irrigation systems.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timing and accuracy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irrigation to match actual crop needs.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C9EE81-D282-929B-C779-91A1593BFAB8}"/>
              </a:ext>
            </a:extLst>
          </p:cNvPr>
          <p:cNvSpPr txBox="1"/>
          <p:nvPr/>
        </p:nvSpPr>
        <p:spPr>
          <a:xfrm>
            <a:off x="448810" y="2734810"/>
            <a:ext cx="860710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 Water Usage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water is supplied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when necessary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based on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soil moisture levels and weather predictions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over-irrigation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under-irrigation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thus conserving water and protecting crops.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 farming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uses just the right amount of water at the right time, promoting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agriculture</a:t>
            </a:r>
            <a:r>
              <a:rPr lang="en-US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70E316-E5ED-68E9-7931-6DDCDBD71D25}"/>
              </a:ext>
            </a:extLst>
          </p:cNvPr>
          <p:cNvSpPr txBox="1"/>
          <p:nvPr/>
        </p:nvSpPr>
        <p:spPr>
          <a:xfrm>
            <a:off x="448810" y="4320329"/>
            <a:ext cx="75081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Notify Farmers with Real-Time Decisions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Twilio API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send automated SMS alerts to farmers when: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Irrigation is turned ON or OFF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Soil moisture drops below critical level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Rain is predicted soon (to prevent unnecessary watering)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849E63-FF8A-6CA3-2FA3-1BB439C3A3A1}"/>
              </a:ext>
            </a:extLst>
          </p:cNvPr>
          <p:cNvSpPr txBox="1"/>
          <p:nvPr/>
        </p:nvSpPr>
        <p:spPr>
          <a:xfrm>
            <a:off x="448810" y="392359"/>
            <a:ext cx="3439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E859234-4EE2-54F5-8585-991A6C9229B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  <a:blipFill>
            <a:blip r:embed="rId2"/>
            <a:stretch>
              <a:fillRect/>
            </a:stretch>
          </a:blip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C24CBB-10F0-DF3C-50E1-925055E65048}"/>
                </a:ext>
              </a:extLst>
            </p:cNvPr>
            <p:cNvSpPr/>
            <p:nvPr/>
          </p:nvSpPr>
          <p:spPr>
            <a:xfrm>
              <a:off x="0" y="5947794"/>
              <a:ext cx="12192000" cy="91020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bg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61E790C-B94F-DAB4-DF9C-A383BDDE7262}"/>
                </a:ext>
              </a:extLst>
            </p:cNvPr>
            <p:cNvSpPr/>
            <p:nvPr/>
          </p:nvSpPr>
          <p:spPr>
            <a:xfrm>
              <a:off x="9899009" y="0"/>
              <a:ext cx="2292991" cy="68580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8191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0E013F-5872-B61A-46B2-A25F281CED3A}"/>
              </a:ext>
            </a:extLst>
          </p:cNvPr>
          <p:cNvSpPr txBox="1"/>
          <p:nvPr/>
        </p:nvSpPr>
        <p:spPr>
          <a:xfrm>
            <a:off x="3579471" y="86189"/>
            <a:ext cx="4416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the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206360-2DAC-8574-BABB-3CE3FAA6771F}"/>
              </a:ext>
            </a:extLst>
          </p:cNvPr>
          <p:cNvSpPr txBox="1"/>
          <p:nvPr/>
        </p:nvSpPr>
        <p:spPr>
          <a:xfrm>
            <a:off x="3579471" y="1113822"/>
            <a:ext cx="863572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AI-Based Decision Making</a:t>
            </a:r>
          </a:p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via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 to make intelligent irrigation decisions, reducing human errors and increasing efficiency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B7DC4B-D52A-6CEC-DDD7-DB86A67DB1DB}"/>
              </a:ext>
            </a:extLst>
          </p:cNvPr>
          <p:cNvSpPr txBox="1"/>
          <p:nvPr/>
        </p:nvSpPr>
        <p:spPr>
          <a:xfrm>
            <a:off x="3579471" y="2407533"/>
            <a:ext cx="8420059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Agriculture Focus</a:t>
            </a:r>
          </a:p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Promotes eco-friendly practices by conserving water and reducing dependency on traditional guesswork-based irrigation methods</a:t>
            </a:r>
            <a:r>
              <a:rPr lang="en-US" sz="1400" dirty="0"/>
              <a:t>.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101317-FE91-79EA-D9FB-5DF6F83A26AC}"/>
              </a:ext>
            </a:extLst>
          </p:cNvPr>
          <p:cNvSpPr txBox="1"/>
          <p:nvPr/>
        </p:nvSpPr>
        <p:spPr>
          <a:xfrm>
            <a:off x="3579471" y="3588138"/>
            <a:ext cx="851899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Integration Possibilities</a:t>
            </a:r>
          </a:p>
          <a:p>
            <a:pPr>
              <a:buNone/>
            </a:pP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extended with: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Solar power modules for remote operation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 health image recognition via ESP32-CAM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Fertilizer scheduling based on soil condition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6F2040-47D6-04BC-966F-FF885C85B917}"/>
              </a:ext>
            </a:extLst>
          </p:cNvPr>
          <p:cNvSpPr txBox="1"/>
          <p:nvPr/>
        </p:nvSpPr>
        <p:spPr>
          <a:xfrm>
            <a:off x="3579471" y="5351398"/>
            <a:ext cx="609407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Wide Crop Compatibility</a:t>
            </a:r>
          </a:p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can be adapted for a variety of crops including paddy, wheat, vegetables, and horticultural plants by tuning irrigation thresholds and AI logic.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302C6D8-4BFC-2F4F-E17B-6DB8F80AF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798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285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DE5F922-07DB-2D75-92FA-241052F58337}"/>
              </a:ext>
            </a:extLst>
          </p:cNvPr>
          <p:cNvSpPr txBox="1"/>
          <p:nvPr/>
        </p:nvSpPr>
        <p:spPr>
          <a:xfrm>
            <a:off x="3048000" y="32841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Components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10D37B6-A722-7176-CE33-6AA8F224FD8F}"/>
              </a:ext>
            </a:extLst>
          </p:cNvPr>
          <p:cNvGrpSpPr/>
          <p:nvPr/>
        </p:nvGrpSpPr>
        <p:grpSpPr>
          <a:xfrm>
            <a:off x="1029976" y="710901"/>
            <a:ext cx="2769581" cy="2412273"/>
            <a:chOff x="803803" y="687628"/>
            <a:chExt cx="2769581" cy="24122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6B817D5-892F-A6A2-D490-463BB43986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3803" y="687628"/>
              <a:ext cx="2769581" cy="180222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C375650-C2A5-5251-3F82-A650A2BBBC18}"/>
                </a:ext>
              </a:extLst>
            </p:cNvPr>
            <p:cNvSpPr txBox="1"/>
            <p:nvPr/>
          </p:nvSpPr>
          <p:spPr>
            <a:xfrm>
              <a:off x="918681" y="2787367"/>
              <a:ext cx="2307156" cy="312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Book Antiqua" panose="02040602050305030304" pitchFamily="18" charset="0"/>
                </a:rPr>
                <a:t>Soil moister sensor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7DE07A0-FAB1-77B3-0313-6CABF701C22A}"/>
              </a:ext>
            </a:extLst>
          </p:cNvPr>
          <p:cNvGrpSpPr/>
          <p:nvPr/>
        </p:nvGrpSpPr>
        <p:grpSpPr>
          <a:xfrm>
            <a:off x="5064342" y="2371163"/>
            <a:ext cx="2307156" cy="2215997"/>
            <a:chOff x="4504173" y="2792883"/>
            <a:chExt cx="2499919" cy="2670800"/>
          </a:xfrm>
        </p:grpSpPr>
        <p:sp>
          <p:nvSpPr>
            <p:cNvPr id="8" name="AutoShape 4">
              <a:extLst>
                <a:ext uri="{FF2B5EF4-FFF2-40B4-BE49-F238E27FC236}">
                  <a16:creationId xmlns:a16="http://schemas.microsoft.com/office/drawing/2014/main" id="{1A167D5B-31E5-5942-D000-93755664A29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831840" y="3611880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8E9C45D-68E2-BFFA-5477-6EBB69F9DA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04173" y="2792883"/>
              <a:ext cx="2499919" cy="194279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6A4A4CB-C73F-6DDA-4355-3226C03606C7}"/>
                </a:ext>
              </a:extLst>
            </p:cNvPr>
            <p:cNvSpPr txBox="1"/>
            <p:nvPr/>
          </p:nvSpPr>
          <p:spPr>
            <a:xfrm>
              <a:off x="5273973" y="5094351"/>
              <a:ext cx="1114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Book Antiqua" panose="02040602050305030304" pitchFamily="18" charset="0"/>
                </a:rPr>
                <a:t>ESP32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B2CB8B6-57E6-86AF-4B78-23BFCD58D239}"/>
              </a:ext>
            </a:extLst>
          </p:cNvPr>
          <p:cNvGrpSpPr/>
          <p:nvPr/>
        </p:nvGrpSpPr>
        <p:grpSpPr>
          <a:xfrm>
            <a:off x="9144000" y="559246"/>
            <a:ext cx="2144285" cy="2470114"/>
            <a:chOff x="9082515" y="958886"/>
            <a:chExt cx="2264437" cy="2790476"/>
          </a:xfrm>
        </p:grpSpPr>
        <p:pic>
          <p:nvPicPr>
            <p:cNvPr id="13" name="Picture 6">
              <a:extLst>
                <a:ext uri="{FF2B5EF4-FFF2-40B4-BE49-F238E27FC236}">
                  <a16:creationId xmlns:a16="http://schemas.microsoft.com/office/drawing/2014/main" id="{8D01E213-406F-E3B6-8A85-6B914449FD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04668" y="958886"/>
              <a:ext cx="2046914" cy="204691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5B83EC-677A-3E12-419F-1C1A9685D768}"/>
                </a:ext>
              </a:extLst>
            </p:cNvPr>
            <p:cNvSpPr txBox="1"/>
            <p:nvPr/>
          </p:nvSpPr>
          <p:spPr>
            <a:xfrm>
              <a:off x="9082515" y="3380030"/>
              <a:ext cx="22644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Book Antiqua" panose="02040602050305030304" pitchFamily="18" charset="0"/>
                </a:rPr>
                <a:t>DHT22 sensor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04A59D9-913B-A6A0-6AB9-46596909F9CD}"/>
              </a:ext>
            </a:extLst>
          </p:cNvPr>
          <p:cNvGrpSpPr/>
          <p:nvPr/>
        </p:nvGrpSpPr>
        <p:grpSpPr>
          <a:xfrm>
            <a:off x="1075038" y="3971949"/>
            <a:ext cx="2446788" cy="2165941"/>
            <a:chOff x="708870" y="3803681"/>
            <a:chExt cx="2499918" cy="276167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4030C37-F1C6-70B2-F369-07E0EF81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8870" y="3803681"/>
              <a:ext cx="2499918" cy="239234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8B2668D-A7B0-92BA-7E09-DCE498453311}"/>
                </a:ext>
              </a:extLst>
            </p:cNvPr>
            <p:cNvSpPr txBox="1"/>
            <p:nvPr/>
          </p:nvSpPr>
          <p:spPr>
            <a:xfrm>
              <a:off x="1002484" y="6196021"/>
              <a:ext cx="1656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Baskerville Old Face" panose="02020602080505020303" pitchFamily="18" charset="0"/>
                </a:rPr>
                <a:t>Relay module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EE96344-237F-0A81-D78C-3785D1607A1F}"/>
              </a:ext>
            </a:extLst>
          </p:cNvPr>
          <p:cNvGrpSpPr/>
          <p:nvPr/>
        </p:nvGrpSpPr>
        <p:grpSpPr>
          <a:xfrm>
            <a:off x="8992748" y="4084945"/>
            <a:ext cx="2446788" cy="2132976"/>
            <a:chOff x="8367802" y="4279005"/>
            <a:chExt cx="2426623" cy="2302811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5EA507B-AFA2-AD56-D33F-E68862588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67802" y="4279005"/>
              <a:ext cx="2242284" cy="178914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063189C-CF4A-2B65-EE7D-FFF90967A831}"/>
                </a:ext>
              </a:extLst>
            </p:cNvPr>
            <p:cNvSpPr txBox="1"/>
            <p:nvPr/>
          </p:nvSpPr>
          <p:spPr>
            <a:xfrm>
              <a:off x="8588121" y="6212484"/>
              <a:ext cx="220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Book Antiqua" panose="02040602050305030304" pitchFamily="18" charset="0"/>
                </a:rPr>
                <a:t>Motor pump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926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042BC75-4F35-75F6-9B6F-8C0EE9822826}"/>
              </a:ext>
            </a:extLst>
          </p:cNvPr>
          <p:cNvSpPr txBox="1"/>
          <p:nvPr/>
        </p:nvSpPr>
        <p:spPr>
          <a:xfrm>
            <a:off x="353618" y="199507"/>
            <a:ext cx="28999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Sensors Working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F0F9ED-FE6E-AB94-A0B1-2A0F7417DF57}"/>
              </a:ext>
            </a:extLst>
          </p:cNvPr>
          <p:cNvSpPr txBox="1"/>
          <p:nvPr/>
        </p:nvSpPr>
        <p:spPr>
          <a:xfrm>
            <a:off x="358629" y="3191305"/>
            <a:ext cx="516552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DHT22 (Temperature &amp; Humidity Sensor)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ambient temperature and humidity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a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signal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send data to ESP32.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monitor weather conditions affecting crop growth</a:t>
            </a:r>
            <a:r>
              <a:rPr lang="en-US" sz="160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71415-F5E7-4CFE-A737-1939FB55135A}"/>
              </a:ext>
            </a:extLst>
          </p:cNvPr>
          <p:cNvSpPr txBox="1"/>
          <p:nvPr/>
        </p:nvSpPr>
        <p:spPr>
          <a:xfrm>
            <a:off x="6344175" y="1982450"/>
            <a:ext cx="609460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Soil Moisture Sensor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volumetric water content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soil.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analog voltage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moisture level: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Dry soil = low value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Wet soil = high value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sensors are used, and the average is taken for accurate analysis</a:t>
            </a:r>
            <a:r>
              <a:rPr lang="en-US" sz="1600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E92F2A-E20E-40B4-B3AE-EA49E912E350}"/>
              </a:ext>
            </a:extLst>
          </p:cNvPr>
          <p:cNvSpPr txBox="1"/>
          <p:nvPr/>
        </p:nvSpPr>
        <p:spPr>
          <a:xfrm>
            <a:off x="358629" y="1441297"/>
            <a:ext cx="62204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ESP32 Microcontroller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 unit that collects sensor data and controls the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Connects to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communicates with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Firebase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Twilio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Makes decisions and switches relay ON/OFF accordingly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AE0D7A-1A37-0F49-18C5-564BF4284DE7}"/>
              </a:ext>
            </a:extLst>
          </p:cNvPr>
          <p:cNvSpPr txBox="1"/>
          <p:nvPr/>
        </p:nvSpPr>
        <p:spPr>
          <a:xfrm>
            <a:off x="358629" y="4987093"/>
            <a:ext cx="62204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Relay Module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Acts as a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switching device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control the motor (pump).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Triggered by ESP32 using a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signal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(active LOW).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Isolates low-voltage control side from high-voltage motor side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E7DAB6-DE03-82D3-9593-1FB45410CD85}"/>
              </a:ext>
            </a:extLst>
          </p:cNvPr>
          <p:cNvSpPr txBox="1"/>
          <p:nvPr/>
        </p:nvSpPr>
        <p:spPr>
          <a:xfrm>
            <a:off x="6344175" y="4112988"/>
            <a:ext cx="5349985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Pump (Motor)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Operates based on relay status.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Turns ON when soil moisture is low and AI allows irrigation.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Turns OFF automatically or manually through app or dashboard.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3F8460E-516B-F5BB-3F46-9D0FC75750F8}"/>
              </a:ext>
            </a:extLst>
          </p:cNvPr>
          <p:cNvGrpSpPr/>
          <p:nvPr/>
        </p:nvGrpSpPr>
        <p:grpSpPr>
          <a:xfrm>
            <a:off x="0" y="0"/>
            <a:ext cx="12192000" cy="1077567"/>
            <a:chOff x="0" y="0"/>
            <a:chExt cx="12192000" cy="1077567"/>
          </a:xfrm>
          <a:blipFill dpi="0" rotWithShape="1">
            <a:blip r:embed="rId2"/>
            <a:srcRect/>
            <a:tile tx="0" ty="0" sx="100000" sy="100000" flip="none" algn="tl"/>
          </a:blipFill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92E0066-DD94-A7DB-DB09-6FA0501D9772}"/>
                </a:ext>
              </a:extLst>
            </p:cNvPr>
            <p:cNvSpPr/>
            <p:nvPr/>
          </p:nvSpPr>
          <p:spPr>
            <a:xfrm>
              <a:off x="3253571" y="0"/>
              <a:ext cx="8938429" cy="107756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795DB6-0EAF-2782-F9B9-4A52520F0BC9}"/>
                </a:ext>
              </a:extLst>
            </p:cNvPr>
            <p:cNvSpPr/>
            <p:nvPr/>
          </p:nvSpPr>
          <p:spPr>
            <a:xfrm>
              <a:off x="0" y="0"/>
              <a:ext cx="579120" cy="107756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38484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1349F7D-E6EC-B823-F0BD-836C23E9CD2C}"/>
              </a:ext>
            </a:extLst>
          </p:cNvPr>
          <p:cNvSpPr txBox="1"/>
          <p:nvPr/>
        </p:nvSpPr>
        <p:spPr>
          <a:xfrm>
            <a:off x="3048965" y="226234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 Overview</a:t>
            </a:r>
          </a:p>
        </p:txBody>
      </p:sp>
      <p:grpSp>
        <p:nvGrpSpPr>
          <p:cNvPr id="4188" name="Group 4187">
            <a:extLst>
              <a:ext uri="{FF2B5EF4-FFF2-40B4-BE49-F238E27FC236}">
                <a16:creationId xmlns:a16="http://schemas.microsoft.com/office/drawing/2014/main" id="{9C0A7805-20B6-0068-C0D9-1BEF5F6E0B55}"/>
              </a:ext>
            </a:extLst>
          </p:cNvPr>
          <p:cNvGrpSpPr/>
          <p:nvPr/>
        </p:nvGrpSpPr>
        <p:grpSpPr>
          <a:xfrm>
            <a:off x="968867" y="1339544"/>
            <a:ext cx="9952339" cy="4800883"/>
            <a:chOff x="591783" y="916542"/>
            <a:chExt cx="9910376" cy="4698401"/>
          </a:xfrm>
        </p:grpSpPr>
        <p:grpSp>
          <p:nvGrpSpPr>
            <p:cNvPr id="4159" name="Group 4158">
              <a:extLst>
                <a:ext uri="{FF2B5EF4-FFF2-40B4-BE49-F238E27FC236}">
                  <a16:creationId xmlns:a16="http://schemas.microsoft.com/office/drawing/2014/main" id="{6E542F4F-4979-D7C8-EA3F-15D894CA418E}"/>
                </a:ext>
              </a:extLst>
            </p:cNvPr>
            <p:cNvGrpSpPr/>
            <p:nvPr/>
          </p:nvGrpSpPr>
          <p:grpSpPr>
            <a:xfrm>
              <a:off x="2082158" y="1243056"/>
              <a:ext cx="8420001" cy="4371887"/>
              <a:chOff x="1746598" y="1068973"/>
              <a:chExt cx="8420001" cy="4371887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027331E2-48AD-E73A-54DC-C59E92475F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224778" y="1609086"/>
                <a:ext cx="3448247" cy="3639827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E22EAA0-DB9A-F4CC-DB30-5C4D8ED2C8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6444" t="39716" r="58528" b="44576"/>
              <a:stretch/>
            </p:blipFill>
            <p:spPr>
              <a:xfrm>
                <a:off x="1847144" y="4167196"/>
                <a:ext cx="1378504" cy="715259"/>
              </a:xfrm>
              <a:prstGeom prst="rect">
                <a:avLst/>
              </a:prstGeom>
            </p:spPr>
          </p:pic>
          <mc:AlternateContent xmlns:mc="http://schemas.openxmlformats.org/markup-compatibility/2006" xmlns:p14="http://schemas.microsoft.com/office/powerpoint/2010/main">
            <mc:Choice Requires="p14">
              <p:contentPart p14:bwMode="auto" r:id="rId4">
                <p14:nvContentPartPr>
                  <p14:cNvPr id="20" name="Ink 19">
                    <a:extLst>
                      <a:ext uri="{FF2B5EF4-FFF2-40B4-BE49-F238E27FC236}">
                        <a16:creationId xmlns:a16="http://schemas.microsoft.com/office/drawing/2014/main" id="{61322DA4-A3EB-4ED6-C710-55D069B11144}"/>
                      </a:ext>
                    </a:extLst>
                  </p14:cNvPr>
                  <p14:cNvContentPartPr/>
                  <p14:nvPr/>
                </p14:nvContentPartPr>
                <p14:xfrm>
                  <a:off x="3238200" y="4419360"/>
                  <a:ext cx="1478520" cy="31320"/>
                </p14:xfrm>
              </p:contentPart>
            </mc:Choice>
            <mc:Fallback xmlns="">
              <p:pic>
                <p:nvPicPr>
                  <p:cNvPr id="20" name="Ink 19">
                    <a:extLst>
                      <a:ext uri="{FF2B5EF4-FFF2-40B4-BE49-F238E27FC236}">
                        <a16:creationId xmlns:a16="http://schemas.microsoft.com/office/drawing/2014/main" id="{61322DA4-A3EB-4ED6-C710-55D069B11144}"/>
                      </a:ext>
                    </a:extLst>
                  </p:cNvPr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3232080" y="4412880"/>
                    <a:ext cx="1490760" cy="43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">
                <p14:nvContentPartPr>
                  <p14:cNvPr id="23" name="Ink 22">
                    <a:extLst>
                      <a:ext uri="{FF2B5EF4-FFF2-40B4-BE49-F238E27FC236}">
                        <a16:creationId xmlns:a16="http://schemas.microsoft.com/office/drawing/2014/main" id="{981DA9C9-1430-CE7E-1194-7D7133146FB1}"/>
                      </a:ext>
                    </a:extLst>
                  </p14:cNvPr>
                  <p14:cNvContentPartPr/>
                  <p14:nvPr/>
                </p14:nvContentPartPr>
                <p14:xfrm>
                  <a:off x="4723920" y="3055320"/>
                  <a:ext cx="720" cy="1364400"/>
                </p14:xfrm>
              </p:contentPart>
            </mc:Choice>
            <mc:Fallback xmlns="">
              <p:pic>
                <p:nvPicPr>
                  <p:cNvPr id="23" name="Ink 22">
                    <a:extLst>
                      <a:ext uri="{FF2B5EF4-FFF2-40B4-BE49-F238E27FC236}">
                        <a16:creationId xmlns:a16="http://schemas.microsoft.com/office/drawing/2014/main" id="{981DA9C9-1430-CE7E-1194-7D7133146FB1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4711680" y="3049200"/>
                    <a:ext cx="25200" cy="1376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">
                <p14:nvContentPartPr>
                  <p14:cNvPr id="25" name="Ink 24">
                    <a:extLst>
                      <a:ext uri="{FF2B5EF4-FFF2-40B4-BE49-F238E27FC236}">
                        <a16:creationId xmlns:a16="http://schemas.microsoft.com/office/drawing/2014/main" id="{B358F3DF-C870-367F-D18F-C4FD2D271AD5}"/>
                      </a:ext>
                    </a:extLst>
                  </p14:cNvPr>
                  <p14:cNvContentPartPr/>
                  <p14:nvPr/>
                </p14:nvContentPartPr>
                <p14:xfrm>
                  <a:off x="4708800" y="3032640"/>
                  <a:ext cx="488520" cy="720"/>
                </p14:xfrm>
              </p:contentPart>
            </mc:Choice>
            <mc:Fallback xmlns="">
              <p:pic>
                <p:nvPicPr>
                  <p:cNvPr id="25" name="Ink 24">
                    <a:extLst>
                      <a:ext uri="{FF2B5EF4-FFF2-40B4-BE49-F238E27FC236}">
                        <a16:creationId xmlns:a16="http://schemas.microsoft.com/office/drawing/2014/main" id="{B358F3DF-C870-367F-D18F-C4FD2D271AD5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4702680" y="3019680"/>
                    <a:ext cx="50076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">
                <p14:nvContentPartPr>
                  <p14:cNvPr id="26" name="Ink 25">
                    <a:extLst>
                      <a:ext uri="{FF2B5EF4-FFF2-40B4-BE49-F238E27FC236}">
                        <a16:creationId xmlns:a16="http://schemas.microsoft.com/office/drawing/2014/main" id="{24D50B16-A95F-9924-8AE9-11F99DE0AC1D}"/>
                      </a:ext>
                    </a:extLst>
                  </p14:cNvPr>
                  <p14:cNvContentPartPr/>
                  <p14:nvPr/>
                </p14:nvContentPartPr>
                <p14:xfrm>
                  <a:off x="4023360" y="3649680"/>
                  <a:ext cx="360" cy="360"/>
                </p14:xfrm>
              </p:contentPart>
            </mc:Choice>
            <mc:Fallback xmlns="">
              <p:pic>
                <p:nvPicPr>
                  <p:cNvPr id="26" name="Ink 25">
                    <a:extLst>
                      <a:ext uri="{FF2B5EF4-FFF2-40B4-BE49-F238E27FC236}">
                        <a16:creationId xmlns:a16="http://schemas.microsoft.com/office/drawing/2014/main" id="{24D50B16-A95F-9924-8AE9-11F99DE0AC1D}"/>
                      </a:ext>
                    </a:extLst>
                  </p:cNvPr>
                  <p:cNvPicPr/>
                  <p:nvPr/>
                </p:nvPicPr>
                <p:blipFill>
                  <a:blip r:embed="rId11"/>
                  <a:stretch>
                    <a:fillRect/>
                  </a:stretch>
                </p:blipFill>
                <p:spPr>
                  <a:xfrm>
                    <a:off x="4016880" y="3643560"/>
                    <a:ext cx="1260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">
                <p14:nvContentPartPr>
                  <p14:cNvPr id="42" name="Ink 41">
                    <a:extLst>
                      <a:ext uri="{FF2B5EF4-FFF2-40B4-BE49-F238E27FC236}">
                        <a16:creationId xmlns:a16="http://schemas.microsoft.com/office/drawing/2014/main" id="{AE0C7B62-266B-0C1D-7556-57CE9479CBD7}"/>
                      </a:ext>
                    </a:extLst>
                  </p14:cNvPr>
                  <p14:cNvContentPartPr/>
                  <p14:nvPr/>
                </p14:nvContentPartPr>
                <p14:xfrm>
                  <a:off x="4556880" y="4327920"/>
                  <a:ext cx="1800" cy="360"/>
                </p14:xfrm>
              </p:contentPart>
            </mc:Choice>
            <mc:Fallback xmlns="">
              <p:pic>
                <p:nvPicPr>
                  <p:cNvPr id="42" name="Ink 41">
                    <a:extLst>
                      <a:ext uri="{FF2B5EF4-FFF2-40B4-BE49-F238E27FC236}">
                        <a16:creationId xmlns:a16="http://schemas.microsoft.com/office/drawing/2014/main" id="{AE0C7B62-266B-0C1D-7556-57CE9479CBD7}"/>
                      </a:ext>
                    </a:extLst>
                  </p:cNvPr>
                  <p:cNvPicPr/>
                  <p:nvPr/>
                </p:nvPicPr>
                <p:blipFill>
                  <a:blip r:embed="rId11"/>
                  <a:stretch>
                    <a:fillRect/>
                  </a:stretch>
                </p:blipFill>
                <p:spPr>
                  <a:xfrm>
                    <a:off x="4550400" y="4321800"/>
                    <a:ext cx="1404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">
                <p14:nvContentPartPr>
                  <p14:cNvPr id="43" name="Ink 42">
                    <a:extLst>
                      <a:ext uri="{FF2B5EF4-FFF2-40B4-BE49-F238E27FC236}">
                        <a16:creationId xmlns:a16="http://schemas.microsoft.com/office/drawing/2014/main" id="{ED1226D2-FE7E-48F1-83B1-4E00BC835108}"/>
                      </a:ext>
                    </a:extLst>
                  </p14:cNvPr>
                  <p14:cNvContentPartPr/>
                  <p14:nvPr/>
                </p14:nvContentPartPr>
                <p14:xfrm>
                  <a:off x="5189040" y="2559960"/>
                  <a:ext cx="360" cy="360"/>
                </p14:xfrm>
              </p:contentPart>
            </mc:Choice>
            <mc:Fallback xmlns="">
              <p:pic>
                <p:nvPicPr>
                  <p:cNvPr id="43" name="Ink 42">
                    <a:extLst>
                      <a:ext uri="{FF2B5EF4-FFF2-40B4-BE49-F238E27FC236}">
                        <a16:creationId xmlns:a16="http://schemas.microsoft.com/office/drawing/2014/main" id="{ED1226D2-FE7E-48F1-83B1-4E00BC835108}"/>
                      </a:ext>
                    </a:extLst>
                  </p:cNvPr>
                  <p:cNvPicPr/>
                  <p:nvPr/>
                </p:nvPicPr>
                <p:blipFill>
                  <a:blip r:embed="rId11"/>
                  <a:stretch>
                    <a:fillRect/>
                  </a:stretch>
                </p:blipFill>
                <p:spPr>
                  <a:xfrm>
                    <a:off x="5182920" y="2553840"/>
                    <a:ext cx="1260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">
                <p14:nvContentPartPr>
                  <p14:cNvPr id="45" name="Ink 44">
                    <a:extLst>
                      <a:ext uri="{FF2B5EF4-FFF2-40B4-BE49-F238E27FC236}">
                        <a16:creationId xmlns:a16="http://schemas.microsoft.com/office/drawing/2014/main" id="{F77859C9-5D59-2BF9-0755-381AB1F180E6}"/>
                      </a:ext>
                    </a:extLst>
                  </p14:cNvPr>
                  <p14:cNvContentPartPr/>
                  <p14:nvPr/>
                </p14:nvContentPartPr>
                <p14:xfrm>
                  <a:off x="4205160" y="2559960"/>
                  <a:ext cx="984600" cy="720"/>
                </p14:xfrm>
              </p:contentPart>
            </mc:Choice>
            <mc:Fallback xmlns="">
              <p:pic>
                <p:nvPicPr>
                  <p:cNvPr id="45" name="Ink 44">
                    <a:extLst>
                      <a:ext uri="{FF2B5EF4-FFF2-40B4-BE49-F238E27FC236}">
                        <a16:creationId xmlns:a16="http://schemas.microsoft.com/office/drawing/2014/main" id="{F77859C9-5D59-2BF9-0755-381AB1F180E6}"/>
                      </a:ext>
                    </a:extLst>
                  </p:cNvPr>
                  <p:cNvPicPr/>
                  <p:nvPr/>
                </p:nvPicPr>
                <p:blipFill>
                  <a:blip r:embed="rId15"/>
                  <a:stretch>
                    <a:fillRect/>
                  </a:stretch>
                </p:blipFill>
                <p:spPr>
                  <a:xfrm>
                    <a:off x="4199040" y="2547720"/>
                    <a:ext cx="99684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">
                <p14:nvContentPartPr>
                  <p14:cNvPr id="47" name="Ink 46">
                    <a:extLst>
                      <a:ext uri="{FF2B5EF4-FFF2-40B4-BE49-F238E27FC236}">
                        <a16:creationId xmlns:a16="http://schemas.microsoft.com/office/drawing/2014/main" id="{E6AEB60D-1397-6308-B0E7-ED148BC79E10}"/>
                      </a:ext>
                    </a:extLst>
                  </p14:cNvPr>
                  <p14:cNvContentPartPr/>
                  <p14:nvPr/>
                </p14:nvContentPartPr>
                <p14:xfrm>
                  <a:off x="4213440" y="2583000"/>
                  <a:ext cx="720" cy="1783800"/>
                </p14:xfrm>
              </p:contentPart>
            </mc:Choice>
            <mc:Fallback xmlns="">
              <p:pic>
                <p:nvPicPr>
                  <p:cNvPr id="47" name="Ink 46">
                    <a:extLst>
                      <a:ext uri="{FF2B5EF4-FFF2-40B4-BE49-F238E27FC236}">
                        <a16:creationId xmlns:a16="http://schemas.microsoft.com/office/drawing/2014/main" id="{E6AEB60D-1397-6308-B0E7-ED148BC79E10}"/>
                      </a:ext>
                    </a:extLst>
                  </p:cNvPr>
                  <p:cNvPicPr/>
                  <p:nvPr/>
                </p:nvPicPr>
                <p:blipFill>
                  <a:blip r:embed="rId17"/>
                  <a:stretch>
                    <a:fillRect/>
                  </a:stretch>
                </p:blipFill>
                <p:spPr>
                  <a:xfrm>
                    <a:off x="4201200" y="2576880"/>
                    <a:ext cx="25200" cy="1796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">
                <p14:nvContentPartPr>
                  <p14:cNvPr id="48" name="Ink 47">
                    <a:extLst>
                      <a:ext uri="{FF2B5EF4-FFF2-40B4-BE49-F238E27FC236}">
                        <a16:creationId xmlns:a16="http://schemas.microsoft.com/office/drawing/2014/main" id="{67F94FC2-6064-B90D-B875-9A01A44F0E23}"/>
                      </a:ext>
                    </a:extLst>
                  </p14:cNvPr>
                  <p14:cNvContentPartPr/>
                  <p14:nvPr/>
                </p14:nvContentPartPr>
                <p14:xfrm>
                  <a:off x="3481920" y="3306960"/>
                  <a:ext cx="7920" cy="3240"/>
                </p14:xfrm>
              </p:contentPart>
            </mc:Choice>
            <mc:Fallback xmlns="">
              <p:pic>
                <p:nvPicPr>
                  <p:cNvPr id="48" name="Ink 47">
                    <a:extLst>
                      <a:ext uri="{FF2B5EF4-FFF2-40B4-BE49-F238E27FC236}">
                        <a16:creationId xmlns:a16="http://schemas.microsoft.com/office/drawing/2014/main" id="{67F94FC2-6064-B90D-B875-9A01A44F0E23}"/>
                      </a:ext>
                    </a:extLst>
                  </p:cNvPr>
                  <p:cNvPicPr/>
                  <p:nvPr/>
                </p:nvPicPr>
                <p:blipFill>
                  <a:blip r:embed="rId19"/>
                  <a:stretch>
                    <a:fillRect/>
                  </a:stretch>
                </p:blipFill>
                <p:spPr>
                  <a:xfrm>
                    <a:off x="3475800" y="3300840"/>
                    <a:ext cx="20160" cy="15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">
                <p14:nvContentPartPr>
                  <p14:cNvPr id="50" name="Ink 49">
                    <a:extLst>
                      <a:ext uri="{FF2B5EF4-FFF2-40B4-BE49-F238E27FC236}">
                        <a16:creationId xmlns:a16="http://schemas.microsoft.com/office/drawing/2014/main" id="{E3B6D833-F4F7-03E9-4E79-FA759C4FC841}"/>
                      </a:ext>
                    </a:extLst>
                  </p14:cNvPr>
                  <p14:cNvContentPartPr/>
                  <p14:nvPr/>
                </p14:nvContentPartPr>
                <p14:xfrm>
                  <a:off x="3253680" y="4350960"/>
                  <a:ext cx="945720" cy="720"/>
                </p14:xfrm>
              </p:contentPart>
            </mc:Choice>
            <mc:Fallback xmlns="">
              <p:pic>
                <p:nvPicPr>
                  <p:cNvPr id="50" name="Ink 49">
                    <a:extLst>
                      <a:ext uri="{FF2B5EF4-FFF2-40B4-BE49-F238E27FC236}">
                        <a16:creationId xmlns:a16="http://schemas.microsoft.com/office/drawing/2014/main" id="{E3B6D833-F4F7-03E9-4E79-FA759C4FC841}"/>
                      </a:ext>
                    </a:extLst>
                  </p:cNvPr>
                  <p:cNvPicPr/>
                  <p:nvPr/>
                </p:nvPicPr>
                <p:blipFill>
                  <a:blip r:embed="rId21"/>
                  <a:stretch>
                    <a:fillRect/>
                  </a:stretch>
                </p:blipFill>
                <p:spPr>
                  <a:xfrm>
                    <a:off x="3247200" y="4338720"/>
                    <a:ext cx="95796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2">
                <p14:nvContentPartPr>
                  <p14:cNvPr id="51" name="Ink 50">
                    <a:extLst>
                      <a:ext uri="{FF2B5EF4-FFF2-40B4-BE49-F238E27FC236}">
                        <a16:creationId xmlns:a16="http://schemas.microsoft.com/office/drawing/2014/main" id="{580DF467-3468-2E4B-7C32-694086DBB973}"/>
                      </a:ext>
                    </a:extLst>
                  </p14:cNvPr>
                  <p14:cNvContentPartPr/>
                  <p14:nvPr/>
                </p14:nvContentPartPr>
                <p14:xfrm>
                  <a:off x="4145040" y="5117400"/>
                  <a:ext cx="7920" cy="3240"/>
                </p14:xfrm>
              </p:contentPart>
            </mc:Choice>
            <mc:Fallback xmlns="">
              <p:pic>
                <p:nvPicPr>
                  <p:cNvPr id="51" name="Ink 50">
                    <a:extLst>
                      <a:ext uri="{FF2B5EF4-FFF2-40B4-BE49-F238E27FC236}">
                        <a16:creationId xmlns:a16="http://schemas.microsoft.com/office/drawing/2014/main" id="{580DF467-3468-2E4B-7C32-694086DBB973}"/>
                      </a:ext>
                    </a:extLst>
                  </p:cNvPr>
                  <p:cNvPicPr/>
                  <p:nvPr/>
                </p:nvPicPr>
                <p:blipFill>
                  <a:blip r:embed="rId23"/>
                  <a:stretch>
                    <a:fillRect/>
                  </a:stretch>
                </p:blipFill>
                <p:spPr>
                  <a:xfrm>
                    <a:off x="4138920" y="5111280"/>
                    <a:ext cx="20160" cy="15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4">
                <p14:nvContentPartPr>
                  <p14:cNvPr id="60" name="Ink 59">
                    <a:extLst>
                      <a:ext uri="{FF2B5EF4-FFF2-40B4-BE49-F238E27FC236}">
                        <a16:creationId xmlns:a16="http://schemas.microsoft.com/office/drawing/2014/main" id="{033A39AE-56B0-7C34-FBE7-7AEB3B78D731}"/>
                      </a:ext>
                    </a:extLst>
                  </p14:cNvPr>
                  <p14:cNvContentPartPr/>
                  <p14:nvPr/>
                </p14:nvContentPartPr>
                <p14:xfrm>
                  <a:off x="3230640" y="4579560"/>
                  <a:ext cx="1554840" cy="7920"/>
                </p14:xfrm>
              </p:contentPart>
            </mc:Choice>
            <mc:Fallback xmlns="">
              <p:pic>
                <p:nvPicPr>
                  <p:cNvPr id="60" name="Ink 59">
                    <a:extLst>
                      <a:ext uri="{FF2B5EF4-FFF2-40B4-BE49-F238E27FC236}">
                        <a16:creationId xmlns:a16="http://schemas.microsoft.com/office/drawing/2014/main" id="{033A39AE-56B0-7C34-FBE7-7AEB3B78D731}"/>
                      </a:ext>
                    </a:extLst>
                  </p:cNvPr>
                  <p:cNvPicPr/>
                  <p:nvPr/>
                </p:nvPicPr>
                <p:blipFill>
                  <a:blip r:embed="rId25"/>
                  <a:stretch>
                    <a:fillRect/>
                  </a:stretch>
                </p:blipFill>
                <p:spPr>
                  <a:xfrm>
                    <a:off x="3224520" y="4573440"/>
                    <a:ext cx="1567080" cy="20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6">
                <p14:nvContentPartPr>
                  <p14:cNvPr id="62" name="Ink 61">
                    <a:extLst>
                      <a:ext uri="{FF2B5EF4-FFF2-40B4-BE49-F238E27FC236}">
                        <a16:creationId xmlns:a16="http://schemas.microsoft.com/office/drawing/2014/main" id="{3E016E47-4189-E780-6796-CFFB85BFB94E}"/>
                      </a:ext>
                    </a:extLst>
                  </p14:cNvPr>
                  <p14:cNvContentPartPr/>
                  <p14:nvPr/>
                </p14:nvContentPartPr>
                <p14:xfrm>
                  <a:off x="4752000" y="4587120"/>
                  <a:ext cx="66600" cy="816840"/>
                </p14:xfrm>
              </p:contentPart>
            </mc:Choice>
            <mc:Fallback xmlns="">
              <p:pic>
                <p:nvPicPr>
                  <p:cNvPr id="62" name="Ink 61">
                    <a:extLst>
                      <a:ext uri="{FF2B5EF4-FFF2-40B4-BE49-F238E27FC236}">
                        <a16:creationId xmlns:a16="http://schemas.microsoft.com/office/drawing/2014/main" id="{3E016E47-4189-E780-6796-CFFB85BFB94E}"/>
                      </a:ext>
                    </a:extLst>
                  </p:cNvPr>
                  <p:cNvPicPr/>
                  <p:nvPr/>
                </p:nvPicPr>
                <p:blipFill>
                  <a:blip r:embed="rId27"/>
                  <a:stretch>
                    <a:fillRect/>
                  </a:stretch>
                </p:blipFill>
                <p:spPr>
                  <a:xfrm>
                    <a:off x="4745880" y="4581000"/>
                    <a:ext cx="78840" cy="829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8">
                <p14:nvContentPartPr>
                  <p14:cNvPr id="64" name="Ink 63">
                    <a:extLst>
                      <a:ext uri="{FF2B5EF4-FFF2-40B4-BE49-F238E27FC236}">
                        <a16:creationId xmlns:a16="http://schemas.microsoft.com/office/drawing/2014/main" id="{3A272F88-F3C2-B794-8E68-EF7E1ADED759}"/>
                      </a:ext>
                    </a:extLst>
                  </p14:cNvPr>
                  <p14:cNvContentPartPr/>
                  <p14:nvPr/>
                </p14:nvContentPartPr>
                <p14:xfrm>
                  <a:off x="4777560" y="5333760"/>
                  <a:ext cx="2453760" cy="69120"/>
                </p14:xfrm>
              </p:contentPart>
            </mc:Choice>
            <mc:Fallback xmlns="">
              <p:pic>
                <p:nvPicPr>
                  <p:cNvPr id="64" name="Ink 63">
                    <a:extLst>
                      <a:ext uri="{FF2B5EF4-FFF2-40B4-BE49-F238E27FC236}">
                        <a16:creationId xmlns:a16="http://schemas.microsoft.com/office/drawing/2014/main" id="{3A272F88-F3C2-B794-8E68-EF7E1ADED759}"/>
                      </a:ext>
                    </a:extLst>
                  </p:cNvPr>
                  <p:cNvPicPr/>
                  <p:nvPr/>
                </p:nvPicPr>
                <p:blipFill>
                  <a:blip r:embed="rId29"/>
                  <a:stretch>
                    <a:fillRect/>
                  </a:stretch>
                </p:blipFill>
                <p:spPr>
                  <a:xfrm>
                    <a:off x="4771440" y="5327280"/>
                    <a:ext cx="2466000" cy="81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0">
                <p14:nvContentPartPr>
                  <p14:cNvPr id="66" name="Ink 65">
                    <a:extLst>
                      <a:ext uri="{FF2B5EF4-FFF2-40B4-BE49-F238E27FC236}">
                        <a16:creationId xmlns:a16="http://schemas.microsoft.com/office/drawing/2014/main" id="{4F47F2AB-9616-D769-4A25-A80F67CB1053}"/>
                      </a:ext>
                    </a:extLst>
                  </p14:cNvPr>
                  <p14:cNvContentPartPr/>
                  <p14:nvPr/>
                </p14:nvContentPartPr>
                <p14:xfrm>
                  <a:off x="7246800" y="2320200"/>
                  <a:ext cx="720" cy="3013560"/>
                </p14:xfrm>
              </p:contentPart>
            </mc:Choice>
            <mc:Fallback xmlns="">
              <p:pic>
                <p:nvPicPr>
                  <p:cNvPr id="66" name="Ink 65">
                    <a:extLst>
                      <a:ext uri="{FF2B5EF4-FFF2-40B4-BE49-F238E27FC236}">
                        <a16:creationId xmlns:a16="http://schemas.microsoft.com/office/drawing/2014/main" id="{4F47F2AB-9616-D769-4A25-A80F67CB1053}"/>
                      </a:ext>
                    </a:extLst>
                  </p:cNvPr>
                  <p:cNvPicPr/>
                  <p:nvPr/>
                </p:nvPicPr>
                <p:blipFill>
                  <a:blip r:embed="rId31"/>
                  <a:stretch>
                    <a:fillRect/>
                  </a:stretch>
                </p:blipFill>
                <p:spPr>
                  <a:xfrm>
                    <a:off x="7233840" y="2314080"/>
                    <a:ext cx="25200" cy="3025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2">
                <p14:nvContentPartPr>
                  <p14:cNvPr id="68" name="Ink 67">
                    <a:extLst>
                      <a:ext uri="{FF2B5EF4-FFF2-40B4-BE49-F238E27FC236}">
                        <a16:creationId xmlns:a16="http://schemas.microsoft.com/office/drawing/2014/main" id="{8D3191E5-1BB2-8B6A-BC64-9175E41C6F6D}"/>
                      </a:ext>
                    </a:extLst>
                  </p14:cNvPr>
                  <p14:cNvContentPartPr/>
                  <p14:nvPr/>
                </p14:nvContentPartPr>
                <p14:xfrm>
                  <a:off x="6888600" y="2323800"/>
                  <a:ext cx="343080" cy="46080"/>
                </p14:xfrm>
              </p:contentPart>
            </mc:Choice>
            <mc:Fallback xmlns="">
              <p:pic>
                <p:nvPicPr>
                  <p:cNvPr id="68" name="Ink 67">
                    <a:extLst>
                      <a:ext uri="{FF2B5EF4-FFF2-40B4-BE49-F238E27FC236}">
                        <a16:creationId xmlns:a16="http://schemas.microsoft.com/office/drawing/2014/main" id="{8D3191E5-1BB2-8B6A-BC64-9175E41C6F6D}"/>
                      </a:ext>
                    </a:extLst>
                  </p:cNvPr>
                  <p:cNvPicPr/>
                  <p:nvPr/>
                </p:nvPicPr>
                <p:blipFill>
                  <a:blip r:embed="rId33"/>
                  <a:stretch>
                    <a:fillRect/>
                  </a:stretch>
                </p:blipFill>
                <p:spPr>
                  <a:xfrm>
                    <a:off x="6882120" y="2317680"/>
                    <a:ext cx="355320" cy="58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4">
                <p14:nvContentPartPr>
                  <p14:cNvPr id="69" name="Ink 68">
                    <a:extLst>
                      <a:ext uri="{FF2B5EF4-FFF2-40B4-BE49-F238E27FC236}">
                        <a16:creationId xmlns:a16="http://schemas.microsoft.com/office/drawing/2014/main" id="{74793705-CCEF-DC0A-5464-1CB54526A3B7}"/>
                      </a:ext>
                    </a:extLst>
                  </p14:cNvPr>
                  <p14:cNvContentPartPr/>
                  <p14:nvPr/>
                </p14:nvContentPartPr>
                <p14:xfrm>
                  <a:off x="7193160" y="2224800"/>
                  <a:ext cx="360" cy="360"/>
                </p14:xfrm>
              </p:contentPart>
            </mc:Choice>
            <mc:Fallback xmlns="">
              <p:pic>
                <p:nvPicPr>
                  <p:cNvPr id="69" name="Ink 68">
                    <a:extLst>
                      <a:ext uri="{FF2B5EF4-FFF2-40B4-BE49-F238E27FC236}">
                        <a16:creationId xmlns:a16="http://schemas.microsoft.com/office/drawing/2014/main" id="{74793705-CCEF-DC0A-5464-1CB54526A3B7}"/>
                      </a:ext>
                    </a:extLst>
                  </p:cNvPr>
                  <p:cNvPicPr/>
                  <p:nvPr/>
                </p:nvPicPr>
                <p:blipFill>
                  <a:blip r:embed="rId35"/>
                  <a:stretch>
                    <a:fillRect/>
                  </a:stretch>
                </p:blipFill>
                <p:spPr>
                  <a:xfrm>
                    <a:off x="7186680" y="2218680"/>
                    <a:ext cx="12600" cy="12600"/>
                  </a:xfrm>
                  <a:prstGeom prst="rect">
                    <a:avLst/>
                  </a:prstGeom>
                </p:spPr>
              </p:pic>
            </mc:Fallback>
          </mc:AlternateContent>
          <p:pic>
            <p:nvPicPr>
              <p:cNvPr id="4098" name="Picture 2">
                <a:extLst>
                  <a:ext uri="{FF2B5EF4-FFF2-40B4-BE49-F238E27FC236}">
                    <a16:creationId xmlns:a16="http://schemas.microsoft.com/office/drawing/2014/main" id="{4F660E40-28FD-B209-85AE-0A14E988B04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46598" y="1843785"/>
                <a:ext cx="1445760" cy="14323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70" name="Connector: Elbow 69">
                <a:extLst>
                  <a:ext uri="{FF2B5EF4-FFF2-40B4-BE49-F238E27FC236}">
                    <a16:creationId xmlns:a16="http://schemas.microsoft.com/office/drawing/2014/main" id="{253C70F4-65F8-D9DD-9AFA-BECD7A6609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71704" y="2559959"/>
                <a:ext cx="1225976" cy="8556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pic>
            <p:nvPicPr>
              <p:cNvPr id="4100" name="Picture 4">
                <a:extLst>
                  <a:ext uri="{FF2B5EF4-FFF2-40B4-BE49-F238E27FC236}">
                    <a16:creationId xmlns:a16="http://schemas.microsoft.com/office/drawing/2014/main" id="{06553E2A-E25A-523F-5A37-B6C3CDA9A67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57565" y="1068973"/>
                <a:ext cx="1410481" cy="8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07D41760-8293-F73B-4A9C-4A0836F591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48965" y="2687949"/>
                <a:ext cx="375714" cy="242693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5C5B0651-4C41-E3A3-6B38-52DF50BDD5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4679" y="2930642"/>
                <a:ext cx="694492" cy="0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53D6C4BB-B960-38AB-EDA2-7965E884FE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21202" y="1917343"/>
                <a:ext cx="0" cy="1010770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0" name="Connector: Elbow 89">
                <a:extLst>
                  <a:ext uri="{FF2B5EF4-FFF2-40B4-BE49-F238E27FC236}">
                    <a16:creationId xmlns:a16="http://schemas.microsoft.com/office/drawing/2014/main" id="{3D735648-C3DC-11EE-9E33-53B41B7DC9F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00248" y="1451395"/>
                <a:ext cx="3949192" cy="1309581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p14="http://schemas.microsoft.com/office/powerpoint/2010/main">
            <mc:Choice Requires="p14">
              <p:contentPart p14:bwMode="auto" r:id="rId38">
                <p14:nvContentPartPr>
                  <p14:cNvPr id="96" name="Ink 95">
                    <a:extLst>
                      <a:ext uri="{FF2B5EF4-FFF2-40B4-BE49-F238E27FC236}">
                        <a16:creationId xmlns:a16="http://schemas.microsoft.com/office/drawing/2014/main" id="{A1CA8FCD-01AE-BAE5-0DBE-CB15B4A95440}"/>
                      </a:ext>
                    </a:extLst>
                  </p14:cNvPr>
                  <p14:cNvContentPartPr/>
                  <p14:nvPr/>
                </p14:nvContentPartPr>
                <p14:xfrm>
                  <a:off x="6964200" y="1447740"/>
                  <a:ext cx="244800" cy="720"/>
                </p14:xfrm>
              </p:contentPart>
            </mc:Choice>
            <mc:Fallback xmlns="">
              <p:pic>
                <p:nvPicPr>
                  <p:cNvPr id="96" name="Ink 95">
                    <a:extLst>
                      <a:ext uri="{FF2B5EF4-FFF2-40B4-BE49-F238E27FC236}">
                        <a16:creationId xmlns:a16="http://schemas.microsoft.com/office/drawing/2014/main" id="{A1CA8FCD-01AE-BAE5-0DBE-CB15B4A95440}"/>
                      </a:ext>
                    </a:extLst>
                  </p:cNvPr>
                  <p:cNvPicPr/>
                  <p:nvPr/>
                </p:nvPicPr>
                <p:blipFill>
                  <a:blip r:embed="rId39"/>
                  <a:stretch>
                    <a:fillRect/>
                  </a:stretch>
                </p:blipFill>
                <p:spPr>
                  <a:xfrm>
                    <a:off x="6958080" y="1434780"/>
                    <a:ext cx="25704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0">
                <p14:nvContentPartPr>
                  <p14:cNvPr id="98" name="Ink 97">
                    <a:extLst>
                      <a:ext uri="{FF2B5EF4-FFF2-40B4-BE49-F238E27FC236}">
                        <a16:creationId xmlns:a16="http://schemas.microsoft.com/office/drawing/2014/main" id="{43A9C95F-E6FB-BF2F-5BB7-78EC7DAA5441}"/>
                      </a:ext>
                    </a:extLst>
                  </p14:cNvPr>
                  <p14:cNvContentPartPr/>
                  <p14:nvPr/>
                </p14:nvContentPartPr>
                <p14:xfrm>
                  <a:off x="7201080" y="1455300"/>
                  <a:ext cx="720" cy="869760"/>
                </p14:xfrm>
              </p:contentPart>
            </mc:Choice>
            <mc:Fallback xmlns="">
              <p:pic>
                <p:nvPicPr>
                  <p:cNvPr id="98" name="Ink 97">
                    <a:extLst>
                      <a:ext uri="{FF2B5EF4-FFF2-40B4-BE49-F238E27FC236}">
                        <a16:creationId xmlns:a16="http://schemas.microsoft.com/office/drawing/2014/main" id="{43A9C95F-E6FB-BF2F-5BB7-78EC7DAA5441}"/>
                      </a:ext>
                    </a:extLst>
                  </p:cNvPr>
                  <p:cNvPicPr/>
                  <p:nvPr/>
                </p:nvPicPr>
                <p:blipFill>
                  <a:blip r:embed="rId41"/>
                  <a:stretch>
                    <a:fillRect/>
                  </a:stretch>
                </p:blipFill>
                <p:spPr>
                  <a:xfrm>
                    <a:off x="7188120" y="1449180"/>
                    <a:ext cx="25200" cy="88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2">
                <p14:nvContentPartPr>
                  <p14:cNvPr id="99" name="Ink 98">
                    <a:extLst>
                      <a:ext uri="{FF2B5EF4-FFF2-40B4-BE49-F238E27FC236}">
                        <a16:creationId xmlns:a16="http://schemas.microsoft.com/office/drawing/2014/main" id="{8248EA50-8379-1306-DA7F-2DE36F0EA5BB}"/>
                      </a:ext>
                    </a:extLst>
                  </p14:cNvPr>
                  <p14:cNvContentPartPr/>
                  <p14:nvPr/>
                </p14:nvContentPartPr>
                <p14:xfrm>
                  <a:off x="7459560" y="2194380"/>
                  <a:ext cx="360" cy="360"/>
                </p14:xfrm>
              </p:contentPart>
            </mc:Choice>
            <mc:Fallback xmlns="">
              <p:pic>
                <p:nvPicPr>
                  <p:cNvPr id="99" name="Ink 98">
                    <a:extLst>
                      <a:ext uri="{FF2B5EF4-FFF2-40B4-BE49-F238E27FC236}">
                        <a16:creationId xmlns:a16="http://schemas.microsoft.com/office/drawing/2014/main" id="{8248EA50-8379-1306-DA7F-2DE36F0EA5BB}"/>
                      </a:ext>
                    </a:extLst>
                  </p:cNvPr>
                  <p:cNvPicPr/>
                  <p:nvPr/>
                </p:nvPicPr>
                <p:blipFill>
                  <a:blip r:embed="rId35"/>
                  <a:stretch>
                    <a:fillRect/>
                  </a:stretch>
                </p:blipFill>
                <p:spPr>
                  <a:xfrm>
                    <a:off x="7453440" y="2188260"/>
                    <a:ext cx="12600" cy="12600"/>
                  </a:xfrm>
                  <a:prstGeom prst="rect">
                    <a:avLst/>
                  </a:prstGeom>
                </p:spPr>
              </p:pic>
            </mc:Fallback>
          </mc:AlternateContent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7CEAC8C3-4CDE-198F-F7C8-304E9F486A5D}"/>
                  </a:ext>
                </a:extLst>
              </p:cNvPr>
              <p:cNvCxnSpPr>
                <a:cxnSpLocks/>
                <a:stCxn id="4100" idx="2"/>
              </p:cNvCxnSpPr>
              <p:nvPr/>
            </p:nvCxnSpPr>
            <p:spPr>
              <a:xfrm flipH="1">
                <a:off x="3556017" y="1951676"/>
                <a:ext cx="406789" cy="21324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40EDBEDD-F86C-443F-33EC-C9579A301B6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55096" y="2164925"/>
                <a:ext cx="21608" cy="2717530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D998C907-B584-77D2-E6EC-3868349177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55096" y="4882455"/>
                <a:ext cx="1397964" cy="0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928DABEC-98D9-D8DB-6898-3ACBB477B4DA}"/>
                  </a:ext>
                </a:extLst>
              </p:cNvPr>
              <p:cNvCxnSpPr/>
              <p:nvPr/>
            </p:nvCxnSpPr>
            <p:spPr>
              <a:xfrm>
                <a:off x="4953060" y="4579560"/>
                <a:ext cx="0" cy="302895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p14="http://schemas.microsoft.com/office/powerpoint/2010/main">
            <mc:Choice Requires="p14">
              <p:contentPart p14:bwMode="auto" r:id="rId43">
                <p14:nvContentPartPr>
                  <p14:cNvPr id="116" name="Ink 115">
                    <a:extLst>
                      <a:ext uri="{FF2B5EF4-FFF2-40B4-BE49-F238E27FC236}">
                        <a16:creationId xmlns:a16="http://schemas.microsoft.com/office/drawing/2014/main" id="{A9650851-0370-3D4E-6DFF-84A3445939D2}"/>
                      </a:ext>
                    </a:extLst>
                  </p14:cNvPr>
                  <p14:cNvContentPartPr/>
                  <p14:nvPr/>
                </p14:nvContentPartPr>
                <p14:xfrm>
                  <a:off x="4975560" y="4579380"/>
                  <a:ext cx="274680" cy="23400"/>
                </p14:xfrm>
              </p:contentPart>
            </mc:Choice>
            <mc:Fallback xmlns="">
              <p:pic>
                <p:nvPicPr>
                  <p:cNvPr id="116" name="Ink 115">
                    <a:extLst>
                      <a:ext uri="{FF2B5EF4-FFF2-40B4-BE49-F238E27FC236}">
                        <a16:creationId xmlns:a16="http://schemas.microsoft.com/office/drawing/2014/main" id="{A9650851-0370-3D4E-6DFF-84A3445939D2}"/>
                      </a:ext>
                    </a:extLst>
                  </p:cNvPr>
                  <p:cNvPicPr/>
                  <p:nvPr/>
                </p:nvPicPr>
                <p:blipFill>
                  <a:blip r:embed="rId44"/>
                  <a:stretch>
                    <a:fillRect/>
                  </a:stretch>
                </p:blipFill>
                <p:spPr>
                  <a:xfrm>
                    <a:off x="4969440" y="4573260"/>
                    <a:ext cx="286920" cy="35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5">
                <p14:nvContentPartPr>
                  <p14:cNvPr id="117" name="Ink 116">
                    <a:extLst>
                      <a:ext uri="{FF2B5EF4-FFF2-40B4-BE49-F238E27FC236}">
                        <a16:creationId xmlns:a16="http://schemas.microsoft.com/office/drawing/2014/main" id="{463A5549-E4C6-A208-F47B-E49FDE6F9418}"/>
                      </a:ext>
                    </a:extLst>
                  </p14:cNvPr>
                  <p14:cNvContentPartPr/>
                  <p14:nvPr/>
                </p14:nvContentPartPr>
                <p14:xfrm>
                  <a:off x="3855600" y="5425020"/>
                  <a:ext cx="14040" cy="15840"/>
                </p14:xfrm>
              </p:contentPart>
            </mc:Choice>
            <mc:Fallback xmlns="">
              <p:pic>
                <p:nvPicPr>
                  <p:cNvPr id="117" name="Ink 116">
                    <a:extLst>
                      <a:ext uri="{FF2B5EF4-FFF2-40B4-BE49-F238E27FC236}">
                        <a16:creationId xmlns:a16="http://schemas.microsoft.com/office/drawing/2014/main" id="{463A5549-E4C6-A208-F47B-E49FDE6F9418}"/>
                      </a:ext>
                    </a:extLst>
                  </p:cNvPr>
                  <p:cNvPicPr/>
                  <p:nvPr/>
                </p:nvPicPr>
                <p:blipFill>
                  <a:blip r:embed="rId46"/>
                  <a:stretch>
                    <a:fillRect/>
                  </a:stretch>
                </p:blipFill>
                <p:spPr>
                  <a:xfrm>
                    <a:off x="3849120" y="5418900"/>
                    <a:ext cx="26280" cy="28080"/>
                  </a:xfrm>
                  <a:prstGeom prst="rect">
                    <a:avLst/>
                  </a:prstGeom>
                </p:spPr>
              </p:pic>
            </mc:Fallback>
          </mc:AlternateContent>
          <p:cxnSp>
            <p:nvCxnSpPr>
              <p:cNvPr id="119" name="Connector: Elbow 118">
                <a:extLst>
                  <a:ext uri="{FF2B5EF4-FFF2-40B4-BE49-F238E27FC236}">
                    <a16:creationId xmlns:a16="http://schemas.microsoft.com/office/drawing/2014/main" id="{BB520412-D46A-64BC-AF18-370DB3C05B1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3655503" y="2074247"/>
                <a:ext cx="634096" cy="357097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4" name="AutoShape 6">
                <a:extLst>
                  <a:ext uri="{FF2B5EF4-FFF2-40B4-BE49-F238E27FC236}">
                    <a16:creationId xmlns:a16="http://schemas.microsoft.com/office/drawing/2014/main" id="{3B030C06-A922-2335-0283-6E1CBA795F84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943600" y="3276600"/>
                <a:ext cx="304800" cy="304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125" name="AutoShape 8">
                <a:extLst>
                  <a:ext uri="{FF2B5EF4-FFF2-40B4-BE49-F238E27FC236}">
                    <a16:creationId xmlns:a16="http://schemas.microsoft.com/office/drawing/2014/main" id="{BEB34B16-69CB-413F-DD05-512BE1B2B718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6096000" y="3429000"/>
                <a:ext cx="304800" cy="304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126" name="AutoShape 10">
                <a:extLst>
                  <a:ext uri="{FF2B5EF4-FFF2-40B4-BE49-F238E27FC236}">
                    <a16:creationId xmlns:a16="http://schemas.microsoft.com/office/drawing/2014/main" id="{B1B3804F-7FD3-5084-B2B8-92666D841608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093520" y="2629080"/>
                <a:ext cx="1111440" cy="1257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pic>
            <p:nvPicPr>
              <p:cNvPr id="127" name="Picture 126">
                <a:extLst>
                  <a:ext uri="{FF2B5EF4-FFF2-40B4-BE49-F238E27FC236}">
                    <a16:creationId xmlns:a16="http://schemas.microsoft.com/office/drawing/2014/main" id="{21A9FC8E-8844-503B-37D8-06A47F728A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 rot="10800000">
                <a:off x="8321099" y="1361090"/>
                <a:ext cx="1731814" cy="1077189"/>
              </a:xfrm>
              <a:prstGeom prst="rect">
                <a:avLst/>
              </a:prstGeom>
            </p:spPr>
          </p:pic>
          <p:pic>
            <p:nvPicPr>
              <p:cNvPr id="4096" name="Picture 4095">
                <a:extLst>
                  <a:ext uri="{FF2B5EF4-FFF2-40B4-BE49-F238E27FC236}">
                    <a16:creationId xmlns:a16="http://schemas.microsoft.com/office/drawing/2014/main" id="{830EBE76-DA00-52D3-7DD1-311694CFCF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 rot="10800000">
                <a:off x="8269064" y="2591881"/>
                <a:ext cx="1835883" cy="1141919"/>
              </a:xfrm>
              <a:prstGeom prst="rect">
                <a:avLst/>
              </a:prstGeom>
            </p:spPr>
          </p:pic>
          <p:pic>
            <p:nvPicPr>
              <p:cNvPr id="4097" name="Picture 4096">
                <a:extLst>
                  <a:ext uri="{FF2B5EF4-FFF2-40B4-BE49-F238E27FC236}">
                    <a16:creationId xmlns:a16="http://schemas.microsoft.com/office/drawing/2014/main" id="{2C5B9CC0-F4A5-245B-5508-DDCBC0CEC5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 rot="10800000">
                <a:off x="8370607" y="3966271"/>
                <a:ext cx="1795992" cy="1117107"/>
              </a:xfrm>
              <a:prstGeom prst="rect">
                <a:avLst/>
              </a:prstGeom>
            </p:spPr>
          </p:pic>
          <mc:AlternateContent xmlns:mc="http://schemas.openxmlformats.org/markup-compatibility/2006" xmlns:p14="http://schemas.microsoft.com/office/powerpoint/2010/main">
            <mc:Choice Requires="p14">
              <p:contentPart p14:bwMode="auto" r:id="rId48">
                <p14:nvContentPartPr>
                  <p14:cNvPr id="4099" name="Ink 4098">
                    <a:extLst>
                      <a:ext uri="{FF2B5EF4-FFF2-40B4-BE49-F238E27FC236}">
                        <a16:creationId xmlns:a16="http://schemas.microsoft.com/office/drawing/2014/main" id="{0D310698-5B09-3EF5-06DB-6159F4BC6012}"/>
                      </a:ext>
                    </a:extLst>
                  </p14:cNvPr>
                  <p14:cNvContentPartPr/>
                  <p14:nvPr/>
                </p14:nvContentPartPr>
                <p14:xfrm>
                  <a:off x="8808840" y="2209500"/>
                  <a:ext cx="360" cy="360"/>
                </p14:xfrm>
              </p:contentPart>
            </mc:Choice>
            <mc:Fallback xmlns="">
              <p:pic>
                <p:nvPicPr>
                  <p:cNvPr id="4099" name="Ink 4098">
                    <a:extLst>
                      <a:ext uri="{FF2B5EF4-FFF2-40B4-BE49-F238E27FC236}">
                        <a16:creationId xmlns:a16="http://schemas.microsoft.com/office/drawing/2014/main" id="{0D310698-5B09-3EF5-06DB-6159F4BC6012}"/>
                      </a:ext>
                    </a:extLst>
                  </p:cNvPr>
                  <p:cNvPicPr/>
                  <p:nvPr/>
                </p:nvPicPr>
                <p:blipFill>
                  <a:blip r:embed="rId11"/>
                  <a:stretch>
                    <a:fillRect/>
                  </a:stretch>
                </p:blipFill>
                <p:spPr>
                  <a:xfrm>
                    <a:off x="8802360" y="2203380"/>
                    <a:ext cx="1260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9">
                <p14:nvContentPartPr>
                  <p14:cNvPr id="4102" name="Ink 4101">
                    <a:extLst>
                      <a:ext uri="{FF2B5EF4-FFF2-40B4-BE49-F238E27FC236}">
                        <a16:creationId xmlns:a16="http://schemas.microsoft.com/office/drawing/2014/main" id="{AF0EA5A8-D0AC-FA8F-F52C-3EA88897C107}"/>
                      </a:ext>
                    </a:extLst>
                  </p14:cNvPr>
                  <p14:cNvContentPartPr/>
                  <p14:nvPr/>
                </p14:nvContentPartPr>
                <p14:xfrm>
                  <a:off x="7566480" y="2209140"/>
                  <a:ext cx="1242360" cy="720"/>
                </p14:xfrm>
              </p:contentPart>
            </mc:Choice>
            <mc:Fallback xmlns="">
              <p:pic>
                <p:nvPicPr>
                  <p:cNvPr id="4102" name="Ink 4101">
                    <a:extLst>
                      <a:ext uri="{FF2B5EF4-FFF2-40B4-BE49-F238E27FC236}">
                        <a16:creationId xmlns:a16="http://schemas.microsoft.com/office/drawing/2014/main" id="{AF0EA5A8-D0AC-FA8F-F52C-3EA88897C107}"/>
                      </a:ext>
                    </a:extLst>
                  </p:cNvPr>
                  <p:cNvPicPr/>
                  <p:nvPr/>
                </p:nvPicPr>
                <p:blipFill>
                  <a:blip r:embed="rId50"/>
                  <a:stretch>
                    <a:fillRect/>
                  </a:stretch>
                </p:blipFill>
                <p:spPr>
                  <a:xfrm>
                    <a:off x="7560360" y="2196900"/>
                    <a:ext cx="125460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1">
                <p14:nvContentPartPr>
                  <p14:cNvPr id="4104" name="Ink 4103">
                    <a:extLst>
                      <a:ext uri="{FF2B5EF4-FFF2-40B4-BE49-F238E27FC236}">
                        <a16:creationId xmlns:a16="http://schemas.microsoft.com/office/drawing/2014/main" id="{F1AAE30F-C33C-3279-153E-BD159AF2F94E}"/>
                      </a:ext>
                    </a:extLst>
                  </p14:cNvPr>
                  <p14:cNvContentPartPr/>
                  <p14:nvPr/>
                </p14:nvContentPartPr>
                <p14:xfrm>
                  <a:off x="7566840" y="2224980"/>
                  <a:ext cx="720" cy="396720"/>
                </p14:xfrm>
              </p:contentPart>
            </mc:Choice>
            <mc:Fallback xmlns="">
              <p:pic>
                <p:nvPicPr>
                  <p:cNvPr id="4104" name="Ink 4103">
                    <a:extLst>
                      <a:ext uri="{FF2B5EF4-FFF2-40B4-BE49-F238E27FC236}">
                        <a16:creationId xmlns:a16="http://schemas.microsoft.com/office/drawing/2014/main" id="{F1AAE30F-C33C-3279-153E-BD159AF2F94E}"/>
                      </a:ext>
                    </a:extLst>
                  </p:cNvPr>
                  <p:cNvPicPr/>
                  <p:nvPr/>
                </p:nvPicPr>
                <p:blipFill>
                  <a:blip r:embed="rId52"/>
                  <a:stretch>
                    <a:fillRect/>
                  </a:stretch>
                </p:blipFill>
                <p:spPr>
                  <a:xfrm>
                    <a:off x="7553880" y="2218860"/>
                    <a:ext cx="25200" cy="4089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3">
                <p14:nvContentPartPr>
                  <p14:cNvPr id="4106" name="Ink 4105">
                    <a:extLst>
                      <a:ext uri="{FF2B5EF4-FFF2-40B4-BE49-F238E27FC236}">
                        <a16:creationId xmlns:a16="http://schemas.microsoft.com/office/drawing/2014/main" id="{4BD9B04E-CAE1-AE35-B37D-E91C5788ADD4}"/>
                      </a:ext>
                    </a:extLst>
                  </p14:cNvPr>
                  <p14:cNvContentPartPr/>
                  <p14:nvPr/>
                </p14:nvContentPartPr>
                <p14:xfrm>
                  <a:off x="6858000" y="2575260"/>
                  <a:ext cx="716760" cy="46080"/>
                </p14:xfrm>
              </p:contentPart>
            </mc:Choice>
            <mc:Fallback xmlns="">
              <p:pic>
                <p:nvPicPr>
                  <p:cNvPr id="4106" name="Ink 4105">
                    <a:extLst>
                      <a:ext uri="{FF2B5EF4-FFF2-40B4-BE49-F238E27FC236}">
                        <a16:creationId xmlns:a16="http://schemas.microsoft.com/office/drawing/2014/main" id="{4BD9B04E-CAE1-AE35-B37D-E91C5788ADD4}"/>
                      </a:ext>
                    </a:extLst>
                  </p:cNvPr>
                  <p:cNvPicPr/>
                  <p:nvPr/>
                </p:nvPicPr>
                <p:blipFill>
                  <a:blip r:embed="rId54"/>
                  <a:stretch>
                    <a:fillRect/>
                  </a:stretch>
                </p:blipFill>
                <p:spPr>
                  <a:xfrm>
                    <a:off x="6851520" y="2569140"/>
                    <a:ext cx="729000" cy="58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5">
                <p14:nvContentPartPr>
                  <p14:cNvPr id="4108" name="Ink 4107">
                    <a:extLst>
                      <a:ext uri="{FF2B5EF4-FFF2-40B4-BE49-F238E27FC236}">
                        <a16:creationId xmlns:a16="http://schemas.microsoft.com/office/drawing/2014/main" id="{3716E548-25BD-0C9F-28E2-6D746FFDA37C}"/>
                      </a:ext>
                    </a:extLst>
                  </p14:cNvPr>
                  <p14:cNvContentPartPr/>
                  <p14:nvPr/>
                </p14:nvContentPartPr>
                <p14:xfrm>
                  <a:off x="7574040" y="2620980"/>
                  <a:ext cx="720" cy="922320"/>
                </p14:xfrm>
              </p:contentPart>
            </mc:Choice>
            <mc:Fallback xmlns="">
              <p:pic>
                <p:nvPicPr>
                  <p:cNvPr id="4108" name="Ink 4107">
                    <a:extLst>
                      <a:ext uri="{FF2B5EF4-FFF2-40B4-BE49-F238E27FC236}">
                        <a16:creationId xmlns:a16="http://schemas.microsoft.com/office/drawing/2014/main" id="{3716E548-25BD-0C9F-28E2-6D746FFDA37C}"/>
                      </a:ext>
                    </a:extLst>
                  </p:cNvPr>
                  <p:cNvPicPr/>
                  <p:nvPr/>
                </p:nvPicPr>
                <p:blipFill>
                  <a:blip r:embed="rId56"/>
                  <a:stretch>
                    <a:fillRect/>
                  </a:stretch>
                </p:blipFill>
                <p:spPr>
                  <a:xfrm>
                    <a:off x="7561800" y="2614860"/>
                    <a:ext cx="25200" cy="934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7">
                <p14:nvContentPartPr>
                  <p14:cNvPr id="4110" name="Ink 4109">
                    <a:extLst>
                      <a:ext uri="{FF2B5EF4-FFF2-40B4-BE49-F238E27FC236}">
                        <a16:creationId xmlns:a16="http://schemas.microsoft.com/office/drawing/2014/main" id="{BB949356-071B-0856-7ECE-42D71852D2C2}"/>
                      </a:ext>
                    </a:extLst>
                  </p14:cNvPr>
                  <p14:cNvContentPartPr/>
                  <p14:nvPr/>
                </p14:nvContentPartPr>
                <p14:xfrm>
                  <a:off x="7574040" y="3489660"/>
                  <a:ext cx="1181520" cy="53640"/>
                </p14:xfrm>
              </p:contentPart>
            </mc:Choice>
            <mc:Fallback xmlns="">
              <p:pic>
                <p:nvPicPr>
                  <p:cNvPr id="4110" name="Ink 4109">
                    <a:extLst>
                      <a:ext uri="{FF2B5EF4-FFF2-40B4-BE49-F238E27FC236}">
                        <a16:creationId xmlns:a16="http://schemas.microsoft.com/office/drawing/2014/main" id="{BB949356-071B-0856-7ECE-42D71852D2C2}"/>
                      </a:ext>
                    </a:extLst>
                  </p:cNvPr>
                  <p:cNvPicPr/>
                  <p:nvPr/>
                </p:nvPicPr>
                <p:blipFill>
                  <a:blip r:embed="rId58"/>
                  <a:stretch>
                    <a:fillRect/>
                  </a:stretch>
                </p:blipFill>
                <p:spPr>
                  <a:xfrm>
                    <a:off x="7567920" y="3483180"/>
                    <a:ext cx="1193760" cy="65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9">
                <p14:nvContentPartPr>
                  <p14:cNvPr id="4112" name="Ink 4111">
                    <a:extLst>
                      <a:ext uri="{FF2B5EF4-FFF2-40B4-BE49-F238E27FC236}">
                        <a16:creationId xmlns:a16="http://schemas.microsoft.com/office/drawing/2014/main" id="{D1F65685-7489-A479-0A31-FBFEE7EA74CC}"/>
                      </a:ext>
                    </a:extLst>
                  </p14:cNvPr>
                  <p14:cNvContentPartPr/>
                  <p14:nvPr/>
                </p14:nvContentPartPr>
                <p14:xfrm>
                  <a:off x="7680240" y="4853700"/>
                  <a:ext cx="1204560" cy="720"/>
                </p14:xfrm>
              </p:contentPart>
            </mc:Choice>
            <mc:Fallback xmlns="">
              <p:pic>
                <p:nvPicPr>
                  <p:cNvPr id="4112" name="Ink 4111">
                    <a:extLst>
                      <a:ext uri="{FF2B5EF4-FFF2-40B4-BE49-F238E27FC236}">
                        <a16:creationId xmlns:a16="http://schemas.microsoft.com/office/drawing/2014/main" id="{D1F65685-7489-A479-0A31-FBFEE7EA74CC}"/>
                      </a:ext>
                    </a:extLst>
                  </p:cNvPr>
                  <p:cNvPicPr/>
                  <p:nvPr/>
                </p:nvPicPr>
                <p:blipFill>
                  <a:blip r:embed="rId60"/>
                  <a:stretch>
                    <a:fillRect/>
                  </a:stretch>
                </p:blipFill>
                <p:spPr>
                  <a:xfrm>
                    <a:off x="7674120" y="4841460"/>
                    <a:ext cx="121680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1">
                <p14:nvContentPartPr>
                  <p14:cNvPr id="4114" name="Ink 4113">
                    <a:extLst>
                      <a:ext uri="{FF2B5EF4-FFF2-40B4-BE49-F238E27FC236}">
                        <a16:creationId xmlns:a16="http://schemas.microsoft.com/office/drawing/2014/main" id="{4D6F1A27-D4ED-1DB7-70CC-E8A12F1A3AAD}"/>
                      </a:ext>
                    </a:extLst>
                  </p14:cNvPr>
                  <p14:cNvContentPartPr/>
                  <p14:nvPr/>
                </p14:nvContentPartPr>
                <p14:xfrm>
                  <a:off x="7589160" y="3543300"/>
                  <a:ext cx="720" cy="1319040"/>
                </p14:xfrm>
              </p:contentPart>
            </mc:Choice>
            <mc:Fallback xmlns="">
              <p:pic>
                <p:nvPicPr>
                  <p:cNvPr id="4114" name="Ink 4113">
                    <a:extLst>
                      <a:ext uri="{FF2B5EF4-FFF2-40B4-BE49-F238E27FC236}">
                        <a16:creationId xmlns:a16="http://schemas.microsoft.com/office/drawing/2014/main" id="{4D6F1A27-D4ED-1DB7-70CC-E8A12F1A3AAD}"/>
                      </a:ext>
                    </a:extLst>
                  </p:cNvPr>
                  <p:cNvPicPr/>
                  <p:nvPr/>
                </p:nvPicPr>
                <p:blipFill>
                  <a:blip r:embed="rId62"/>
                  <a:stretch>
                    <a:fillRect/>
                  </a:stretch>
                </p:blipFill>
                <p:spPr>
                  <a:xfrm>
                    <a:off x="7576920" y="3536820"/>
                    <a:ext cx="25200" cy="1331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3">
                <p14:nvContentPartPr>
                  <p14:cNvPr id="4115" name="Ink 4114">
                    <a:extLst>
                      <a:ext uri="{FF2B5EF4-FFF2-40B4-BE49-F238E27FC236}">
                        <a16:creationId xmlns:a16="http://schemas.microsoft.com/office/drawing/2014/main" id="{11FA80A3-7E42-3D5D-0474-D15B4E7169AB}"/>
                      </a:ext>
                    </a:extLst>
                  </p14:cNvPr>
                  <p14:cNvContentPartPr/>
                  <p14:nvPr/>
                </p14:nvContentPartPr>
                <p14:xfrm>
                  <a:off x="7604640" y="4853700"/>
                  <a:ext cx="139320" cy="360"/>
                </p14:xfrm>
              </p:contentPart>
            </mc:Choice>
            <mc:Fallback xmlns="">
              <p:pic>
                <p:nvPicPr>
                  <p:cNvPr id="4115" name="Ink 4114">
                    <a:extLst>
                      <a:ext uri="{FF2B5EF4-FFF2-40B4-BE49-F238E27FC236}">
                        <a16:creationId xmlns:a16="http://schemas.microsoft.com/office/drawing/2014/main" id="{11FA80A3-7E42-3D5D-0474-D15B4E7169AB}"/>
                      </a:ext>
                    </a:extLst>
                  </p:cNvPr>
                  <p:cNvPicPr/>
                  <p:nvPr/>
                </p:nvPicPr>
                <p:blipFill>
                  <a:blip r:embed="rId64"/>
                  <a:stretch>
                    <a:fillRect/>
                  </a:stretch>
                </p:blipFill>
                <p:spPr>
                  <a:xfrm>
                    <a:off x="7598160" y="4847580"/>
                    <a:ext cx="15156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5">
                <p14:nvContentPartPr>
                  <p14:cNvPr id="4118" name="Ink 4117">
                    <a:extLst>
                      <a:ext uri="{FF2B5EF4-FFF2-40B4-BE49-F238E27FC236}">
                        <a16:creationId xmlns:a16="http://schemas.microsoft.com/office/drawing/2014/main" id="{E5745DC3-9349-88DC-FF42-EA66FBD3F584}"/>
                      </a:ext>
                    </a:extLst>
                  </p14:cNvPr>
                  <p14:cNvContentPartPr/>
                  <p14:nvPr/>
                </p14:nvContentPartPr>
                <p14:xfrm>
                  <a:off x="4825760" y="2407800"/>
                  <a:ext cx="406800" cy="30600"/>
                </p14:xfrm>
              </p:contentPart>
            </mc:Choice>
            <mc:Fallback xmlns="">
              <p:pic>
                <p:nvPicPr>
                  <p:cNvPr id="4118" name="Ink 4117">
                    <a:extLst>
                      <a:ext uri="{FF2B5EF4-FFF2-40B4-BE49-F238E27FC236}">
                        <a16:creationId xmlns:a16="http://schemas.microsoft.com/office/drawing/2014/main" id="{E5745DC3-9349-88DC-FF42-EA66FBD3F584}"/>
                      </a:ext>
                    </a:extLst>
                  </p:cNvPr>
                  <p:cNvPicPr/>
                  <p:nvPr/>
                </p:nvPicPr>
                <p:blipFill>
                  <a:blip r:embed="rId66"/>
                  <a:stretch>
                    <a:fillRect/>
                  </a:stretch>
                </p:blipFill>
                <p:spPr>
                  <a:xfrm>
                    <a:off x="4819640" y="2401680"/>
                    <a:ext cx="419040" cy="42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7">
                <p14:nvContentPartPr>
                  <p14:cNvPr id="4120" name="Ink 4119">
                    <a:extLst>
                      <a:ext uri="{FF2B5EF4-FFF2-40B4-BE49-F238E27FC236}">
                        <a16:creationId xmlns:a16="http://schemas.microsoft.com/office/drawing/2014/main" id="{91FA399C-8F66-22C2-7917-79176DBC60D2}"/>
                      </a:ext>
                    </a:extLst>
                  </p14:cNvPr>
                  <p14:cNvContentPartPr/>
                  <p14:nvPr/>
                </p14:nvContentPartPr>
                <p14:xfrm>
                  <a:off x="4734320" y="1086600"/>
                  <a:ext cx="720" cy="1373040"/>
                </p14:xfrm>
              </p:contentPart>
            </mc:Choice>
            <mc:Fallback xmlns="">
              <p:pic>
                <p:nvPicPr>
                  <p:cNvPr id="4120" name="Ink 4119">
                    <a:extLst>
                      <a:ext uri="{FF2B5EF4-FFF2-40B4-BE49-F238E27FC236}">
                        <a16:creationId xmlns:a16="http://schemas.microsoft.com/office/drawing/2014/main" id="{91FA399C-8F66-22C2-7917-79176DBC60D2}"/>
                      </a:ext>
                    </a:extLst>
                  </p:cNvPr>
                  <p:cNvPicPr/>
                  <p:nvPr/>
                </p:nvPicPr>
                <p:blipFill>
                  <a:blip r:embed="rId68"/>
                  <a:stretch>
                    <a:fillRect/>
                  </a:stretch>
                </p:blipFill>
                <p:spPr>
                  <a:xfrm>
                    <a:off x="4722080" y="1080480"/>
                    <a:ext cx="25200" cy="1385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9">
                <p14:nvContentPartPr>
                  <p14:cNvPr id="4121" name="Ink 4120">
                    <a:extLst>
                      <a:ext uri="{FF2B5EF4-FFF2-40B4-BE49-F238E27FC236}">
                        <a16:creationId xmlns:a16="http://schemas.microsoft.com/office/drawing/2014/main" id="{3A22418F-5A81-AC0F-7A14-98CE63006588}"/>
                      </a:ext>
                    </a:extLst>
                  </p14:cNvPr>
                  <p14:cNvContentPartPr/>
                  <p14:nvPr/>
                </p14:nvContentPartPr>
                <p14:xfrm>
                  <a:off x="4754480" y="2438040"/>
                  <a:ext cx="90000" cy="360"/>
                </p14:xfrm>
              </p:contentPart>
            </mc:Choice>
            <mc:Fallback xmlns="">
              <p:pic>
                <p:nvPicPr>
                  <p:cNvPr id="4121" name="Ink 4120">
                    <a:extLst>
                      <a:ext uri="{FF2B5EF4-FFF2-40B4-BE49-F238E27FC236}">
                        <a16:creationId xmlns:a16="http://schemas.microsoft.com/office/drawing/2014/main" id="{3A22418F-5A81-AC0F-7A14-98CE63006588}"/>
                      </a:ext>
                    </a:extLst>
                  </p:cNvPr>
                  <p:cNvPicPr/>
                  <p:nvPr/>
                </p:nvPicPr>
                <p:blipFill>
                  <a:blip r:embed="rId70"/>
                  <a:stretch>
                    <a:fillRect/>
                  </a:stretch>
                </p:blipFill>
                <p:spPr>
                  <a:xfrm>
                    <a:off x="4748360" y="2431920"/>
                    <a:ext cx="10224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1">
                <p14:nvContentPartPr>
                  <p14:cNvPr id="4123" name="Ink 4122">
                    <a:extLst>
                      <a:ext uri="{FF2B5EF4-FFF2-40B4-BE49-F238E27FC236}">
                        <a16:creationId xmlns:a16="http://schemas.microsoft.com/office/drawing/2014/main" id="{0F97C615-F2D8-5E4D-26B5-3DC524278D20}"/>
                      </a:ext>
                    </a:extLst>
                  </p14:cNvPr>
                  <p14:cNvContentPartPr/>
                  <p14:nvPr/>
                </p14:nvContentPartPr>
                <p14:xfrm>
                  <a:off x="4734320" y="1107480"/>
                  <a:ext cx="2906280" cy="10440"/>
                </p14:xfrm>
              </p:contentPart>
            </mc:Choice>
            <mc:Fallback xmlns="">
              <p:pic>
                <p:nvPicPr>
                  <p:cNvPr id="4123" name="Ink 4122">
                    <a:extLst>
                      <a:ext uri="{FF2B5EF4-FFF2-40B4-BE49-F238E27FC236}">
                        <a16:creationId xmlns:a16="http://schemas.microsoft.com/office/drawing/2014/main" id="{0F97C615-F2D8-5E4D-26B5-3DC524278D20}"/>
                      </a:ext>
                    </a:extLst>
                  </p:cNvPr>
                  <p:cNvPicPr/>
                  <p:nvPr/>
                </p:nvPicPr>
                <p:blipFill>
                  <a:blip r:embed="rId72"/>
                  <a:stretch>
                    <a:fillRect/>
                  </a:stretch>
                </p:blipFill>
                <p:spPr>
                  <a:xfrm>
                    <a:off x="4728200" y="1101360"/>
                    <a:ext cx="2918520" cy="22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3">
                <p14:nvContentPartPr>
                  <p14:cNvPr id="4126" name="Ink 4125">
                    <a:extLst>
                      <a:ext uri="{FF2B5EF4-FFF2-40B4-BE49-F238E27FC236}">
                        <a16:creationId xmlns:a16="http://schemas.microsoft.com/office/drawing/2014/main" id="{4E791844-7BAD-EE93-A6CF-F826BEA3421C}"/>
                      </a:ext>
                    </a:extLst>
                  </p14:cNvPr>
                  <p14:cNvContentPartPr/>
                  <p14:nvPr/>
                </p14:nvContentPartPr>
                <p14:xfrm>
                  <a:off x="7619360" y="1107480"/>
                  <a:ext cx="407160" cy="720"/>
                </p14:xfrm>
              </p:contentPart>
            </mc:Choice>
            <mc:Fallback xmlns="">
              <p:pic>
                <p:nvPicPr>
                  <p:cNvPr id="4126" name="Ink 4125">
                    <a:extLst>
                      <a:ext uri="{FF2B5EF4-FFF2-40B4-BE49-F238E27FC236}">
                        <a16:creationId xmlns:a16="http://schemas.microsoft.com/office/drawing/2014/main" id="{4E791844-7BAD-EE93-A6CF-F826BEA3421C}"/>
                      </a:ext>
                    </a:extLst>
                  </p:cNvPr>
                  <p:cNvPicPr/>
                  <p:nvPr/>
                </p:nvPicPr>
                <p:blipFill>
                  <a:blip r:embed="rId74"/>
                  <a:stretch>
                    <a:fillRect/>
                  </a:stretch>
                </p:blipFill>
                <p:spPr>
                  <a:xfrm>
                    <a:off x="7613240" y="1095240"/>
                    <a:ext cx="41940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5">
                <p14:nvContentPartPr>
                  <p14:cNvPr id="4128" name="Ink 4127">
                    <a:extLst>
                      <a:ext uri="{FF2B5EF4-FFF2-40B4-BE49-F238E27FC236}">
                        <a16:creationId xmlns:a16="http://schemas.microsoft.com/office/drawing/2014/main" id="{49D2E973-08A2-DD80-6A80-8CB45A189FCC}"/>
                      </a:ext>
                    </a:extLst>
                  </p14:cNvPr>
                  <p14:cNvContentPartPr/>
                  <p14:nvPr/>
                </p14:nvContentPartPr>
                <p14:xfrm>
                  <a:off x="7995920" y="1117560"/>
                  <a:ext cx="720" cy="3945240"/>
                </p14:xfrm>
              </p:contentPart>
            </mc:Choice>
            <mc:Fallback xmlns="">
              <p:pic>
                <p:nvPicPr>
                  <p:cNvPr id="4128" name="Ink 4127">
                    <a:extLst>
                      <a:ext uri="{FF2B5EF4-FFF2-40B4-BE49-F238E27FC236}">
                        <a16:creationId xmlns:a16="http://schemas.microsoft.com/office/drawing/2014/main" id="{49D2E973-08A2-DD80-6A80-8CB45A189FCC}"/>
                      </a:ext>
                    </a:extLst>
                  </p:cNvPr>
                  <p:cNvPicPr/>
                  <p:nvPr/>
                </p:nvPicPr>
                <p:blipFill>
                  <a:blip r:embed="rId76"/>
                  <a:stretch>
                    <a:fillRect/>
                  </a:stretch>
                </p:blipFill>
                <p:spPr>
                  <a:xfrm>
                    <a:off x="7983680" y="1111440"/>
                    <a:ext cx="25200" cy="3957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7">
                <p14:nvContentPartPr>
                  <p14:cNvPr id="4130" name="Ink 4129">
                    <a:extLst>
                      <a:ext uri="{FF2B5EF4-FFF2-40B4-BE49-F238E27FC236}">
                        <a16:creationId xmlns:a16="http://schemas.microsoft.com/office/drawing/2014/main" id="{FE162849-1C30-0895-C473-0D10A3E6DE74}"/>
                      </a:ext>
                    </a:extLst>
                  </p14:cNvPr>
                  <p14:cNvContentPartPr/>
                  <p14:nvPr/>
                </p14:nvContentPartPr>
                <p14:xfrm>
                  <a:off x="7965320" y="5070000"/>
                  <a:ext cx="360" cy="360"/>
                </p14:xfrm>
              </p:contentPart>
            </mc:Choice>
            <mc:Fallback xmlns="">
              <p:pic>
                <p:nvPicPr>
                  <p:cNvPr id="4130" name="Ink 4129">
                    <a:extLst>
                      <a:ext uri="{FF2B5EF4-FFF2-40B4-BE49-F238E27FC236}">
                        <a16:creationId xmlns:a16="http://schemas.microsoft.com/office/drawing/2014/main" id="{FE162849-1C30-0895-C473-0D10A3E6DE74}"/>
                      </a:ext>
                    </a:extLst>
                  </p:cNvPr>
                  <p:cNvPicPr/>
                  <p:nvPr/>
                </p:nvPicPr>
                <p:blipFill>
                  <a:blip r:embed="rId35"/>
                  <a:stretch>
                    <a:fillRect/>
                  </a:stretch>
                </p:blipFill>
                <p:spPr>
                  <a:xfrm>
                    <a:off x="7959200" y="5063880"/>
                    <a:ext cx="1260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8">
                <p14:nvContentPartPr>
                  <p14:cNvPr id="4132" name="Ink 4131">
                    <a:extLst>
                      <a:ext uri="{FF2B5EF4-FFF2-40B4-BE49-F238E27FC236}">
                        <a16:creationId xmlns:a16="http://schemas.microsoft.com/office/drawing/2014/main" id="{71CD92CF-213E-C50B-B83E-9211A91024A9}"/>
                      </a:ext>
                    </a:extLst>
                  </p14:cNvPr>
                  <p14:cNvContentPartPr/>
                  <p14:nvPr/>
                </p14:nvContentPartPr>
                <p14:xfrm>
                  <a:off x="7985120" y="5069640"/>
                  <a:ext cx="915120" cy="720"/>
                </p14:xfrm>
              </p:contentPart>
            </mc:Choice>
            <mc:Fallback xmlns="">
              <p:pic>
                <p:nvPicPr>
                  <p:cNvPr id="4132" name="Ink 4131">
                    <a:extLst>
                      <a:ext uri="{FF2B5EF4-FFF2-40B4-BE49-F238E27FC236}">
                        <a16:creationId xmlns:a16="http://schemas.microsoft.com/office/drawing/2014/main" id="{71CD92CF-213E-C50B-B83E-9211A91024A9}"/>
                      </a:ext>
                    </a:extLst>
                  </p:cNvPr>
                  <p:cNvPicPr/>
                  <p:nvPr/>
                </p:nvPicPr>
                <p:blipFill>
                  <a:blip r:embed="rId79"/>
                  <a:stretch>
                    <a:fillRect/>
                  </a:stretch>
                </p:blipFill>
                <p:spPr>
                  <a:xfrm>
                    <a:off x="7979000" y="5057400"/>
                    <a:ext cx="92736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0">
                <p14:nvContentPartPr>
                  <p14:cNvPr id="4136" name="Ink 4135">
                    <a:extLst>
                      <a:ext uri="{FF2B5EF4-FFF2-40B4-BE49-F238E27FC236}">
                        <a16:creationId xmlns:a16="http://schemas.microsoft.com/office/drawing/2014/main" id="{2DE05B88-8F27-283C-D11E-912357888E4D}"/>
                      </a:ext>
                    </a:extLst>
                  </p14:cNvPr>
                  <p14:cNvContentPartPr/>
                  <p14:nvPr/>
                </p14:nvContentPartPr>
                <p14:xfrm>
                  <a:off x="8857224" y="4931232"/>
                  <a:ext cx="18720" cy="153000"/>
                </p14:xfrm>
              </p:contentPart>
            </mc:Choice>
            <mc:Fallback xmlns="">
              <p:pic>
                <p:nvPicPr>
                  <p:cNvPr id="4136" name="Ink 4135">
                    <a:extLst>
                      <a:ext uri="{FF2B5EF4-FFF2-40B4-BE49-F238E27FC236}">
                        <a16:creationId xmlns:a16="http://schemas.microsoft.com/office/drawing/2014/main" id="{2DE05B88-8F27-283C-D11E-912357888E4D}"/>
                      </a:ext>
                    </a:extLst>
                  </p:cNvPr>
                  <p:cNvPicPr/>
                  <p:nvPr/>
                </p:nvPicPr>
                <p:blipFill>
                  <a:blip r:embed="rId81"/>
                  <a:stretch>
                    <a:fillRect/>
                  </a:stretch>
                </p:blipFill>
                <p:spPr>
                  <a:xfrm>
                    <a:off x="8851104" y="4925112"/>
                    <a:ext cx="30960" cy="1652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2">
                <p14:nvContentPartPr>
                  <p14:cNvPr id="4138" name="Ink 4137">
                    <a:extLst>
                      <a:ext uri="{FF2B5EF4-FFF2-40B4-BE49-F238E27FC236}">
                        <a16:creationId xmlns:a16="http://schemas.microsoft.com/office/drawing/2014/main" id="{9BAEA5A9-21A0-0D8E-9390-EAF675E0D0E0}"/>
                      </a:ext>
                    </a:extLst>
                  </p14:cNvPr>
                  <p14:cNvContentPartPr/>
                  <p14:nvPr/>
                </p14:nvContentPartPr>
                <p14:xfrm>
                  <a:off x="7991784" y="3566112"/>
                  <a:ext cx="804960" cy="79200"/>
                </p14:xfrm>
              </p:contentPart>
            </mc:Choice>
            <mc:Fallback xmlns="">
              <p:pic>
                <p:nvPicPr>
                  <p:cNvPr id="4138" name="Ink 4137">
                    <a:extLst>
                      <a:ext uri="{FF2B5EF4-FFF2-40B4-BE49-F238E27FC236}">
                        <a16:creationId xmlns:a16="http://schemas.microsoft.com/office/drawing/2014/main" id="{9BAEA5A9-21A0-0D8E-9390-EAF675E0D0E0}"/>
                      </a:ext>
                    </a:extLst>
                  </p:cNvPr>
                  <p:cNvPicPr/>
                  <p:nvPr/>
                </p:nvPicPr>
                <p:blipFill>
                  <a:blip r:embed="rId83"/>
                  <a:stretch>
                    <a:fillRect/>
                  </a:stretch>
                </p:blipFill>
                <p:spPr>
                  <a:xfrm>
                    <a:off x="7985664" y="3559992"/>
                    <a:ext cx="817200" cy="914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4">
                <p14:nvContentPartPr>
                  <p14:cNvPr id="4140" name="Ink 4139">
                    <a:extLst>
                      <a:ext uri="{FF2B5EF4-FFF2-40B4-BE49-F238E27FC236}">
                        <a16:creationId xmlns:a16="http://schemas.microsoft.com/office/drawing/2014/main" id="{B5864114-7E80-5415-5FF5-5B1C3303E249}"/>
                      </a:ext>
                    </a:extLst>
                  </p14:cNvPr>
                  <p14:cNvContentPartPr/>
                  <p14:nvPr/>
                </p14:nvContentPartPr>
                <p14:xfrm>
                  <a:off x="8010144" y="2273712"/>
                  <a:ext cx="786960" cy="37080"/>
                </p14:xfrm>
              </p:contentPart>
            </mc:Choice>
            <mc:Fallback xmlns="">
              <p:pic>
                <p:nvPicPr>
                  <p:cNvPr id="4140" name="Ink 4139">
                    <a:extLst>
                      <a:ext uri="{FF2B5EF4-FFF2-40B4-BE49-F238E27FC236}">
                        <a16:creationId xmlns:a16="http://schemas.microsoft.com/office/drawing/2014/main" id="{B5864114-7E80-5415-5FF5-5B1C3303E249}"/>
                      </a:ext>
                    </a:extLst>
                  </p:cNvPr>
                  <p:cNvPicPr/>
                  <p:nvPr/>
                </p:nvPicPr>
                <p:blipFill>
                  <a:blip r:embed="rId85"/>
                  <a:stretch>
                    <a:fillRect/>
                  </a:stretch>
                </p:blipFill>
                <p:spPr>
                  <a:xfrm>
                    <a:off x="8003664" y="2267232"/>
                    <a:ext cx="799200" cy="49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6">
                <p14:nvContentPartPr>
                  <p14:cNvPr id="4142" name="Ink 4141">
                    <a:extLst>
                      <a:ext uri="{FF2B5EF4-FFF2-40B4-BE49-F238E27FC236}">
                        <a16:creationId xmlns:a16="http://schemas.microsoft.com/office/drawing/2014/main" id="{B077DF49-B726-358B-8D33-2C1585B8D34C}"/>
                      </a:ext>
                    </a:extLst>
                  </p14:cNvPr>
                  <p14:cNvContentPartPr/>
                  <p14:nvPr/>
                </p14:nvContentPartPr>
                <p14:xfrm>
                  <a:off x="7350984" y="2078232"/>
                  <a:ext cx="1445760" cy="720"/>
                </p14:xfrm>
              </p:contentPart>
            </mc:Choice>
            <mc:Fallback xmlns="">
              <p:pic>
                <p:nvPicPr>
                  <p:cNvPr id="4142" name="Ink 4141">
                    <a:extLst>
                      <a:ext uri="{FF2B5EF4-FFF2-40B4-BE49-F238E27FC236}">
                        <a16:creationId xmlns:a16="http://schemas.microsoft.com/office/drawing/2014/main" id="{B077DF49-B726-358B-8D33-2C1585B8D34C}"/>
                      </a:ext>
                    </a:extLst>
                  </p:cNvPr>
                  <p:cNvPicPr/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7344864" y="2065992"/>
                    <a:ext cx="1458000" cy="2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8">
                <p14:nvContentPartPr>
                  <p14:cNvPr id="4144" name="Ink 4143">
                    <a:extLst>
                      <a:ext uri="{FF2B5EF4-FFF2-40B4-BE49-F238E27FC236}">
                        <a16:creationId xmlns:a16="http://schemas.microsoft.com/office/drawing/2014/main" id="{F4AF9B8F-D9E5-EB7B-81B8-5C80BA4CF03D}"/>
                      </a:ext>
                    </a:extLst>
                  </p14:cNvPr>
                  <p14:cNvContentPartPr/>
                  <p14:nvPr/>
                </p14:nvContentPartPr>
                <p14:xfrm>
                  <a:off x="7351704" y="2090832"/>
                  <a:ext cx="720" cy="1627920"/>
                </p14:xfrm>
              </p:contentPart>
            </mc:Choice>
            <mc:Fallback xmlns="">
              <p:pic>
                <p:nvPicPr>
                  <p:cNvPr id="4144" name="Ink 4143">
                    <a:extLst>
                      <a:ext uri="{FF2B5EF4-FFF2-40B4-BE49-F238E27FC236}">
                        <a16:creationId xmlns:a16="http://schemas.microsoft.com/office/drawing/2014/main" id="{F4AF9B8F-D9E5-EB7B-81B8-5C80BA4CF03D}"/>
                      </a:ext>
                    </a:extLst>
                  </p:cNvPr>
                  <p:cNvPicPr/>
                  <p:nvPr/>
                </p:nvPicPr>
                <p:blipFill>
                  <a:blip r:embed="rId89"/>
                  <a:stretch>
                    <a:fillRect/>
                  </a:stretch>
                </p:blipFill>
                <p:spPr>
                  <a:xfrm>
                    <a:off x="7339464" y="2084352"/>
                    <a:ext cx="25200" cy="1640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0">
                <p14:nvContentPartPr>
                  <p14:cNvPr id="4146" name="Ink 4145">
                    <a:extLst>
                      <a:ext uri="{FF2B5EF4-FFF2-40B4-BE49-F238E27FC236}">
                        <a16:creationId xmlns:a16="http://schemas.microsoft.com/office/drawing/2014/main" id="{5E931513-B6ED-30A3-37AA-2EEFEEE05A5B}"/>
                      </a:ext>
                    </a:extLst>
                  </p14:cNvPr>
                  <p14:cNvContentPartPr/>
                  <p14:nvPr/>
                </p14:nvContentPartPr>
                <p14:xfrm>
                  <a:off x="6845544" y="3712272"/>
                  <a:ext cx="512280" cy="30960"/>
                </p14:xfrm>
              </p:contentPart>
            </mc:Choice>
            <mc:Fallback xmlns="">
              <p:pic>
                <p:nvPicPr>
                  <p:cNvPr id="4146" name="Ink 4145">
                    <a:extLst>
                      <a:ext uri="{FF2B5EF4-FFF2-40B4-BE49-F238E27FC236}">
                        <a16:creationId xmlns:a16="http://schemas.microsoft.com/office/drawing/2014/main" id="{5E931513-B6ED-30A3-37AA-2EEFEEE05A5B}"/>
                      </a:ext>
                    </a:extLst>
                  </p:cNvPr>
                  <p:cNvPicPr/>
                  <p:nvPr/>
                </p:nvPicPr>
                <p:blipFill>
                  <a:blip r:embed="rId91"/>
                  <a:stretch>
                    <a:fillRect/>
                  </a:stretch>
                </p:blipFill>
                <p:spPr>
                  <a:xfrm>
                    <a:off x="6839424" y="3705792"/>
                    <a:ext cx="524520" cy="43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2">
                <p14:nvContentPartPr>
                  <p14:cNvPr id="4148" name="Ink 4147">
                    <a:extLst>
                      <a:ext uri="{FF2B5EF4-FFF2-40B4-BE49-F238E27FC236}">
                        <a16:creationId xmlns:a16="http://schemas.microsoft.com/office/drawing/2014/main" id="{169D697C-6112-ED8F-9486-CE95654419DA}"/>
                      </a:ext>
                    </a:extLst>
                  </p14:cNvPr>
                  <p14:cNvContentPartPr/>
                  <p14:nvPr/>
                </p14:nvContentPartPr>
                <p14:xfrm>
                  <a:off x="7674624" y="3334272"/>
                  <a:ext cx="1091520" cy="18360"/>
                </p14:xfrm>
              </p:contentPart>
            </mc:Choice>
            <mc:Fallback xmlns="">
              <p:pic>
                <p:nvPicPr>
                  <p:cNvPr id="4148" name="Ink 4147">
                    <a:extLst>
                      <a:ext uri="{FF2B5EF4-FFF2-40B4-BE49-F238E27FC236}">
                        <a16:creationId xmlns:a16="http://schemas.microsoft.com/office/drawing/2014/main" id="{169D697C-6112-ED8F-9486-CE95654419DA}"/>
                      </a:ext>
                    </a:extLst>
                  </p:cNvPr>
                  <p:cNvPicPr/>
                  <p:nvPr/>
                </p:nvPicPr>
                <p:blipFill>
                  <a:blip r:embed="rId93"/>
                  <a:stretch>
                    <a:fillRect/>
                  </a:stretch>
                </p:blipFill>
                <p:spPr>
                  <a:xfrm>
                    <a:off x="7668504" y="3328152"/>
                    <a:ext cx="1103760" cy="30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4">
                <p14:nvContentPartPr>
                  <p14:cNvPr id="4150" name="Ink 4149">
                    <a:extLst>
                      <a:ext uri="{FF2B5EF4-FFF2-40B4-BE49-F238E27FC236}">
                        <a16:creationId xmlns:a16="http://schemas.microsoft.com/office/drawing/2014/main" id="{A7A962D2-2B10-1E78-CED8-40F875A4AD5E}"/>
                      </a:ext>
                    </a:extLst>
                  </p14:cNvPr>
                  <p14:cNvContentPartPr/>
                  <p14:nvPr/>
                </p14:nvContentPartPr>
                <p14:xfrm>
                  <a:off x="7680744" y="3346512"/>
                  <a:ext cx="720" cy="586440"/>
                </p14:xfrm>
              </p:contentPart>
            </mc:Choice>
            <mc:Fallback xmlns="">
              <p:pic>
                <p:nvPicPr>
                  <p:cNvPr id="4150" name="Ink 4149">
                    <a:extLst>
                      <a:ext uri="{FF2B5EF4-FFF2-40B4-BE49-F238E27FC236}">
                        <a16:creationId xmlns:a16="http://schemas.microsoft.com/office/drawing/2014/main" id="{A7A962D2-2B10-1E78-CED8-40F875A4AD5E}"/>
                      </a:ext>
                    </a:extLst>
                  </p:cNvPr>
                  <p:cNvPicPr/>
                  <p:nvPr/>
                </p:nvPicPr>
                <p:blipFill>
                  <a:blip r:embed="rId95"/>
                  <a:stretch>
                    <a:fillRect/>
                  </a:stretch>
                </p:blipFill>
                <p:spPr>
                  <a:xfrm>
                    <a:off x="7668504" y="3340032"/>
                    <a:ext cx="25200" cy="598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6">
                <p14:nvContentPartPr>
                  <p14:cNvPr id="4152" name="Ink 4151">
                    <a:extLst>
                      <a:ext uri="{FF2B5EF4-FFF2-40B4-BE49-F238E27FC236}">
                        <a16:creationId xmlns:a16="http://schemas.microsoft.com/office/drawing/2014/main" id="{3FEFEF97-5D09-3DB6-9343-54EF2DC6F05C}"/>
                      </a:ext>
                    </a:extLst>
                  </p14:cNvPr>
                  <p14:cNvContentPartPr/>
                  <p14:nvPr/>
                </p14:nvContentPartPr>
                <p14:xfrm>
                  <a:off x="6858144" y="3882912"/>
                  <a:ext cx="829080" cy="48960"/>
                </p14:xfrm>
              </p:contentPart>
            </mc:Choice>
            <mc:Fallback xmlns="">
              <p:pic>
                <p:nvPicPr>
                  <p:cNvPr id="4152" name="Ink 4151">
                    <a:extLst>
                      <a:ext uri="{FF2B5EF4-FFF2-40B4-BE49-F238E27FC236}">
                        <a16:creationId xmlns:a16="http://schemas.microsoft.com/office/drawing/2014/main" id="{3FEFEF97-5D09-3DB6-9343-54EF2DC6F05C}"/>
                      </a:ext>
                    </a:extLst>
                  </p:cNvPr>
                  <p:cNvPicPr/>
                  <p:nvPr/>
                </p:nvPicPr>
                <p:blipFill>
                  <a:blip r:embed="rId97"/>
                  <a:stretch>
                    <a:fillRect/>
                  </a:stretch>
                </p:blipFill>
                <p:spPr>
                  <a:xfrm>
                    <a:off x="6851664" y="3876792"/>
                    <a:ext cx="841320" cy="61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8">
                <p14:nvContentPartPr>
                  <p14:cNvPr id="4154" name="Ink 4153">
                    <a:extLst>
                      <a:ext uri="{FF2B5EF4-FFF2-40B4-BE49-F238E27FC236}">
                        <a16:creationId xmlns:a16="http://schemas.microsoft.com/office/drawing/2014/main" id="{E3CCAE7F-3BFA-CCFE-3B5A-87093466BB0A}"/>
                      </a:ext>
                    </a:extLst>
                  </p14:cNvPr>
                  <p14:cNvContentPartPr/>
                  <p14:nvPr/>
                </p14:nvContentPartPr>
                <p14:xfrm>
                  <a:off x="6858144" y="4010712"/>
                  <a:ext cx="1365840" cy="18720"/>
                </p14:xfrm>
              </p:contentPart>
            </mc:Choice>
            <mc:Fallback xmlns="">
              <p:pic>
                <p:nvPicPr>
                  <p:cNvPr id="4154" name="Ink 4153">
                    <a:extLst>
                      <a:ext uri="{FF2B5EF4-FFF2-40B4-BE49-F238E27FC236}">
                        <a16:creationId xmlns:a16="http://schemas.microsoft.com/office/drawing/2014/main" id="{E3CCAE7F-3BFA-CCFE-3B5A-87093466BB0A}"/>
                      </a:ext>
                    </a:extLst>
                  </p:cNvPr>
                  <p:cNvPicPr/>
                  <p:nvPr/>
                </p:nvPicPr>
                <p:blipFill>
                  <a:blip r:embed="rId99"/>
                  <a:stretch>
                    <a:fillRect/>
                  </a:stretch>
                </p:blipFill>
                <p:spPr>
                  <a:xfrm>
                    <a:off x="6851664" y="4004592"/>
                    <a:ext cx="1378080" cy="309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0">
                <p14:nvContentPartPr>
                  <p14:cNvPr id="4156" name="Ink 4155">
                    <a:extLst>
                      <a:ext uri="{FF2B5EF4-FFF2-40B4-BE49-F238E27FC236}">
                        <a16:creationId xmlns:a16="http://schemas.microsoft.com/office/drawing/2014/main" id="{13824E93-3C98-3FCE-1282-17B700D867CE}"/>
                      </a:ext>
                    </a:extLst>
                  </p14:cNvPr>
                  <p14:cNvContentPartPr/>
                  <p14:nvPr/>
                </p14:nvContentPartPr>
                <p14:xfrm>
                  <a:off x="8223264" y="4010712"/>
                  <a:ext cx="67320" cy="664920"/>
                </p14:xfrm>
              </p:contentPart>
            </mc:Choice>
            <mc:Fallback xmlns="">
              <p:pic>
                <p:nvPicPr>
                  <p:cNvPr id="4156" name="Ink 4155">
                    <a:extLst>
                      <a:ext uri="{FF2B5EF4-FFF2-40B4-BE49-F238E27FC236}">
                        <a16:creationId xmlns:a16="http://schemas.microsoft.com/office/drawing/2014/main" id="{13824E93-3C98-3FCE-1282-17B700D867CE}"/>
                      </a:ext>
                    </a:extLst>
                  </p:cNvPr>
                  <p:cNvPicPr/>
                  <p:nvPr/>
                </p:nvPicPr>
                <p:blipFill>
                  <a:blip r:embed="rId101"/>
                  <a:stretch>
                    <a:fillRect/>
                  </a:stretch>
                </p:blipFill>
                <p:spPr>
                  <a:xfrm>
                    <a:off x="8217144" y="4004592"/>
                    <a:ext cx="79560" cy="677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2">
                <p14:nvContentPartPr>
                  <p14:cNvPr id="4158" name="Ink 4157">
                    <a:extLst>
                      <a:ext uri="{FF2B5EF4-FFF2-40B4-BE49-F238E27FC236}">
                        <a16:creationId xmlns:a16="http://schemas.microsoft.com/office/drawing/2014/main" id="{E9983A07-6A4F-1B91-29B9-C7E117E13210}"/>
                      </a:ext>
                    </a:extLst>
                  </p14:cNvPr>
                  <p14:cNvContentPartPr/>
                  <p14:nvPr/>
                </p14:nvContentPartPr>
                <p14:xfrm>
                  <a:off x="8284464" y="4669152"/>
                  <a:ext cx="609840" cy="24840"/>
                </p14:xfrm>
              </p:contentPart>
            </mc:Choice>
            <mc:Fallback xmlns="">
              <p:pic>
                <p:nvPicPr>
                  <p:cNvPr id="4158" name="Ink 4157">
                    <a:extLst>
                      <a:ext uri="{FF2B5EF4-FFF2-40B4-BE49-F238E27FC236}">
                        <a16:creationId xmlns:a16="http://schemas.microsoft.com/office/drawing/2014/main" id="{E9983A07-6A4F-1B91-29B9-C7E117E13210}"/>
                      </a:ext>
                    </a:extLst>
                  </p:cNvPr>
                  <p:cNvPicPr/>
                  <p:nvPr/>
                </p:nvPicPr>
                <p:blipFill>
                  <a:blip r:embed="rId103"/>
                  <a:stretch>
                    <a:fillRect/>
                  </a:stretch>
                </p:blipFill>
                <p:spPr>
                  <a:xfrm>
                    <a:off x="8278344" y="4663032"/>
                    <a:ext cx="622080" cy="37080"/>
                  </a:xfrm>
                  <a:prstGeom prst="rect">
                    <a:avLst/>
                  </a:prstGeom>
                </p:spPr>
              </p:pic>
            </mc:Fallback>
          </mc:AlternateContent>
        </p:grpSp>
        <p:pic>
          <p:nvPicPr>
            <p:cNvPr id="4160" name="Picture 4159">
              <a:extLst>
                <a:ext uri="{FF2B5EF4-FFF2-40B4-BE49-F238E27FC236}">
                  <a16:creationId xmlns:a16="http://schemas.microsoft.com/office/drawing/2014/main" id="{9BC05D0A-9336-B82B-5A81-F7B384281F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4"/>
            <a:stretch>
              <a:fillRect/>
            </a:stretch>
          </p:blipFill>
          <p:spPr>
            <a:xfrm>
              <a:off x="591783" y="916542"/>
              <a:ext cx="1612915" cy="2555584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4161" name="Ink 4160">
                  <a:extLst>
                    <a:ext uri="{FF2B5EF4-FFF2-40B4-BE49-F238E27FC236}">
                      <a16:creationId xmlns:a16="http://schemas.microsoft.com/office/drawing/2014/main" id="{C401AFAD-C5D9-4841-76F8-E61AC9F09005}"/>
                    </a:ext>
                  </a:extLst>
                </p14:cNvPr>
                <p14:cNvContentPartPr/>
                <p14:nvPr/>
              </p14:nvContentPartPr>
              <p14:xfrm>
                <a:off x="2011680" y="1817220"/>
                <a:ext cx="360" cy="360"/>
              </p14:xfrm>
            </p:contentPart>
          </mc:Choice>
          <mc:Fallback xmlns="">
            <p:pic>
              <p:nvPicPr>
                <p:cNvPr id="4161" name="Ink 4160">
                  <a:extLst>
                    <a:ext uri="{FF2B5EF4-FFF2-40B4-BE49-F238E27FC236}">
                      <a16:creationId xmlns:a16="http://schemas.microsoft.com/office/drawing/2014/main" id="{C401AFAD-C5D9-4841-76F8-E61AC9F09005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005200" y="181110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4163" name="Ink 4162">
                  <a:extLst>
                    <a:ext uri="{FF2B5EF4-FFF2-40B4-BE49-F238E27FC236}">
                      <a16:creationId xmlns:a16="http://schemas.microsoft.com/office/drawing/2014/main" id="{31AEE631-8525-0697-6343-7910E2CCDA7F}"/>
                    </a:ext>
                  </a:extLst>
                </p14:cNvPr>
                <p14:cNvContentPartPr/>
                <p14:nvPr/>
              </p14:nvContentPartPr>
              <p14:xfrm>
                <a:off x="2007720" y="1813260"/>
                <a:ext cx="522360" cy="720"/>
              </p14:xfrm>
            </p:contentPart>
          </mc:Choice>
          <mc:Fallback xmlns="">
            <p:pic>
              <p:nvPicPr>
                <p:cNvPr id="4163" name="Ink 4162">
                  <a:extLst>
                    <a:ext uri="{FF2B5EF4-FFF2-40B4-BE49-F238E27FC236}">
                      <a16:creationId xmlns:a16="http://schemas.microsoft.com/office/drawing/2014/main" id="{31AEE631-8525-0697-6343-7910E2CCDA7F}"/>
                    </a:ext>
                  </a:extLst>
                </p:cNvPr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2001600" y="1801020"/>
                  <a:ext cx="53460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4165" name="Ink 4164">
                  <a:extLst>
                    <a:ext uri="{FF2B5EF4-FFF2-40B4-BE49-F238E27FC236}">
                      <a16:creationId xmlns:a16="http://schemas.microsoft.com/office/drawing/2014/main" id="{5E6CCD5F-57EA-0C68-EF61-BFEB814A76FF}"/>
                    </a:ext>
                  </a:extLst>
                </p14:cNvPr>
                <p14:cNvContentPartPr/>
                <p14:nvPr/>
              </p14:nvContentPartPr>
              <p14:xfrm>
                <a:off x="2529360" y="1813260"/>
                <a:ext cx="720" cy="560520"/>
              </p14:xfrm>
            </p:contentPart>
          </mc:Choice>
          <mc:Fallback xmlns="">
            <p:pic>
              <p:nvPicPr>
                <p:cNvPr id="4165" name="Ink 4164">
                  <a:extLst>
                    <a:ext uri="{FF2B5EF4-FFF2-40B4-BE49-F238E27FC236}">
                      <a16:creationId xmlns:a16="http://schemas.microsoft.com/office/drawing/2014/main" id="{5E6CCD5F-57EA-0C68-EF61-BFEB814A76FF}"/>
                    </a:ext>
                  </a:extLst>
                </p:cNvPr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2517120" y="1807140"/>
                  <a:ext cx="25200" cy="572760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4167" name="Straight Connector 4166">
              <a:extLst>
                <a:ext uri="{FF2B5EF4-FFF2-40B4-BE49-F238E27FC236}">
                  <a16:creationId xmlns:a16="http://schemas.microsoft.com/office/drawing/2014/main" id="{F232ACAF-7952-5CFF-2D7D-916DA550C126}"/>
                </a:ext>
              </a:extLst>
            </p:cNvPr>
            <p:cNvCxnSpPr/>
            <p:nvPr/>
          </p:nvCxnSpPr>
          <p:spPr>
            <a:xfrm>
              <a:off x="937260" y="2447795"/>
              <a:ext cx="30099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9" name="Straight Connector 4168">
              <a:extLst>
                <a:ext uri="{FF2B5EF4-FFF2-40B4-BE49-F238E27FC236}">
                  <a16:creationId xmlns:a16="http://schemas.microsoft.com/office/drawing/2014/main" id="{0460C11B-3CF4-908C-D65E-65B9584C7A36}"/>
                </a:ext>
              </a:extLst>
            </p:cNvPr>
            <p:cNvCxnSpPr/>
            <p:nvPr/>
          </p:nvCxnSpPr>
          <p:spPr>
            <a:xfrm>
              <a:off x="1013460" y="2494283"/>
              <a:ext cx="14859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4170" name="Ink 4169">
                  <a:extLst>
                    <a:ext uri="{FF2B5EF4-FFF2-40B4-BE49-F238E27FC236}">
                      <a16:creationId xmlns:a16="http://schemas.microsoft.com/office/drawing/2014/main" id="{719FEE92-50A3-945E-034E-20F1A4B048EA}"/>
                    </a:ext>
                  </a:extLst>
                </p14:cNvPr>
                <p14:cNvContentPartPr/>
                <p14:nvPr/>
              </p14:nvContentPartPr>
              <p14:xfrm>
                <a:off x="1984680" y="1878240"/>
                <a:ext cx="360" cy="360"/>
              </p14:xfrm>
            </p:contentPart>
          </mc:Choice>
          <mc:Fallback xmlns="">
            <p:pic>
              <p:nvPicPr>
                <p:cNvPr id="4170" name="Ink 4169">
                  <a:extLst>
                    <a:ext uri="{FF2B5EF4-FFF2-40B4-BE49-F238E27FC236}">
                      <a16:creationId xmlns:a16="http://schemas.microsoft.com/office/drawing/2014/main" id="{719FEE92-50A3-945E-034E-20F1A4B048EA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978560" y="187212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4171" name="Ink 4170">
                  <a:extLst>
                    <a:ext uri="{FF2B5EF4-FFF2-40B4-BE49-F238E27FC236}">
                      <a16:creationId xmlns:a16="http://schemas.microsoft.com/office/drawing/2014/main" id="{486A7B38-F312-9F50-C0AD-DF9D9AD6E206}"/>
                    </a:ext>
                  </a:extLst>
                </p14:cNvPr>
                <p14:cNvContentPartPr/>
                <p14:nvPr/>
              </p14:nvContentPartPr>
              <p14:xfrm>
                <a:off x="1942920" y="1851600"/>
                <a:ext cx="41760" cy="31680"/>
              </p14:xfrm>
            </p:contentPart>
          </mc:Choice>
          <mc:Fallback xmlns="">
            <p:pic>
              <p:nvPicPr>
                <p:cNvPr id="4171" name="Ink 4170">
                  <a:extLst>
                    <a:ext uri="{FF2B5EF4-FFF2-40B4-BE49-F238E27FC236}">
                      <a16:creationId xmlns:a16="http://schemas.microsoft.com/office/drawing/2014/main" id="{486A7B38-F312-9F50-C0AD-DF9D9AD6E206}"/>
                    </a:ext>
                  </a:extLst>
                </p:cNvPr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1936800" y="1845480"/>
                  <a:ext cx="5400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4173" name="Ink 4172">
                  <a:extLst>
                    <a:ext uri="{FF2B5EF4-FFF2-40B4-BE49-F238E27FC236}">
                      <a16:creationId xmlns:a16="http://schemas.microsoft.com/office/drawing/2014/main" id="{8534E08E-C19D-3510-DD1C-15FB9B7F6EF4}"/>
                    </a:ext>
                  </a:extLst>
                </p14:cNvPr>
                <p14:cNvContentPartPr/>
                <p14:nvPr/>
              </p14:nvContentPartPr>
              <p14:xfrm>
                <a:off x="1985040" y="1889400"/>
                <a:ext cx="720" cy="320760"/>
              </p14:xfrm>
            </p:contentPart>
          </mc:Choice>
          <mc:Fallback xmlns="">
            <p:pic>
              <p:nvPicPr>
                <p:cNvPr id="4173" name="Ink 4172">
                  <a:extLst>
                    <a:ext uri="{FF2B5EF4-FFF2-40B4-BE49-F238E27FC236}">
                      <a16:creationId xmlns:a16="http://schemas.microsoft.com/office/drawing/2014/main" id="{8534E08E-C19D-3510-DD1C-15FB9B7F6EF4}"/>
                    </a:ext>
                  </a:extLst>
                </p:cNvPr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1972080" y="1883280"/>
                  <a:ext cx="25200" cy="33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4175" name="Ink 4174">
                  <a:extLst>
                    <a:ext uri="{FF2B5EF4-FFF2-40B4-BE49-F238E27FC236}">
                      <a16:creationId xmlns:a16="http://schemas.microsoft.com/office/drawing/2014/main" id="{2797486E-7444-0447-5AF0-B78C337B99D0}"/>
                    </a:ext>
                  </a:extLst>
                </p14:cNvPr>
                <p14:cNvContentPartPr/>
                <p14:nvPr/>
              </p14:nvContentPartPr>
              <p14:xfrm>
                <a:off x="1089360" y="2209440"/>
                <a:ext cx="899640" cy="50040"/>
              </p14:xfrm>
            </p:contentPart>
          </mc:Choice>
          <mc:Fallback xmlns="">
            <p:pic>
              <p:nvPicPr>
                <p:cNvPr id="4175" name="Ink 4174">
                  <a:extLst>
                    <a:ext uri="{FF2B5EF4-FFF2-40B4-BE49-F238E27FC236}">
                      <a16:creationId xmlns:a16="http://schemas.microsoft.com/office/drawing/2014/main" id="{2797486E-7444-0447-5AF0-B78C337B99D0}"/>
                    </a:ext>
                  </a:extLst>
                </p:cNvPr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1083240" y="2203320"/>
                  <a:ext cx="911880" cy="6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4179" name="Ink 4178">
                  <a:extLst>
                    <a:ext uri="{FF2B5EF4-FFF2-40B4-BE49-F238E27FC236}">
                      <a16:creationId xmlns:a16="http://schemas.microsoft.com/office/drawing/2014/main" id="{6E2BDCC2-3298-0B3C-B6BF-413FA3CB4346}"/>
                    </a:ext>
                  </a:extLst>
                </p14:cNvPr>
                <p14:cNvContentPartPr/>
                <p14:nvPr/>
              </p14:nvContentPartPr>
              <p14:xfrm>
                <a:off x="1081800" y="2263080"/>
                <a:ext cx="19440" cy="186840"/>
              </p14:xfrm>
            </p:contentPart>
          </mc:Choice>
          <mc:Fallback xmlns="">
            <p:pic>
              <p:nvPicPr>
                <p:cNvPr id="4179" name="Ink 4178">
                  <a:extLst>
                    <a:ext uri="{FF2B5EF4-FFF2-40B4-BE49-F238E27FC236}">
                      <a16:creationId xmlns:a16="http://schemas.microsoft.com/office/drawing/2014/main" id="{6E2BDCC2-3298-0B3C-B6BF-413FA3CB4346}"/>
                    </a:ext>
                  </a:extLst>
                </p:cNvPr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1075680" y="2256600"/>
                  <a:ext cx="31680" cy="19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4181" name="Ink 4180">
                  <a:extLst>
                    <a:ext uri="{FF2B5EF4-FFF2-40B4-BE49-F238E27FC236}">
                      <a16:creationId xmlns:a16="http://schemas.microsoft.com/office/drawing/2014/main" id="{6DDA5253-E7CE-EA83-7CAE-407C560A56AE}"/>
                    </a:ext>
                  </a:extLst>
                </p14:cNvPr>
                <p14:cNvContentPartPr/>
                <p14:nvPr/>
              </p14:nvContentPartPr>
              <p14:xfrm>
                <a:off x="1081800" y="2506440"/>
                <a:ext cx="720" cy="176040"/>
              </p14:xfrm>
            </p:contentPart>
          </mc:Choice>
          <mc:Fallback xmlns="">
            <p:pic>
              <p:nvPicPr>
                <p:cNvPr id="4181" name="Ink 4180">
                  <a:extLst>
                    <a:ext uri="{FF2B5EF4-FFF2-40B4-BE49-F238E27FC236}">
                      <a16:creationId xmlns:a16="http://schemas.microsoft.com/office/drawing/2014/main" id="{6DDA5253-E7CE-EA83-7CAE-407C560A56AE}"/>
                    </a:ext>
                  </a:extLst>
                </p:cNvPr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1069560" y="2500320"/>
                  <a:ext cx="25200" cy="18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4183" name="Ink 4182">
                  <a:extLst>
                    <a:ext uri="{FF2B5EF4-FFF2-40B4-BE49-F238E27FC236}">
                      <a16:creationId xmlns:a16="http://schemas.microsoft.com/office/drawing/2014/main" id="{D6EE029A-8252-72D0-BAEA-01F1CE5B9EC1}"/>
                    </a:ext>
                  </a:extLst>
                </p14:cNvPr>
                <p14:cNvContentPartPr/>
                <p14:nvPr/>
              </p14:nvContentPartPr>
              <p14:xfrm>
                <a:off x="1085760" y="2647560"/>
                <a:ext cx="1078200" cy="34560"/>
              </p14:xfrm>
            </p:contentPart>
          </mc:Choice>
          <mc:Fallback xmlns="">
            <p:pic>
              <p:nvPicPr>
                <p:cNvPr id="4183" name="Ink 4182">
                  <a:extLst>
                    <a:ext uri="{FF2B5EF4-FFF2-40B4-BE49-F238E27FC236}">
                      <a16:creationId xmlns:a16="http://schemas.microsoft.com/office/drawing/2014/main" id="{D6EE029A-8252-72D0-BAEA-01F1CE5B9EC1}"/>
                    </a:ext>
                  </a:extLst>
                </p:cNvPr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1079640" y="2641440"/>
                  <a:ext cx="1090440" cy="4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4185" name="Ink 4184">
                  <a:extLst>
                    <a:ext uri="{FF2B5EF4-FFF2-40B4-BE49-F238E27FC236}">
                      <a16:creationId xmlns:a16="http://schemas.microsoft.com/office/drawing/2014/main" id="{F01E8855-D9A2-FC42-A09C-5147D9FC4638}"/>
                    </a:ext>
                  </a:extLst>
                </p14:cNvPr>
                <p14:cNvContentPartPr/>
                <p14:nvPr/>
              </p14:nvContentPartPr>
              <p14:xfrm>
                <a:off x="2129400" y="2453160"/>
                <a:ext cx="339480" cy="19440"/>
              </p14:xfrm>
            </p:contentPart>
          </mc:Choice>
          <mc:Fallback xmlns="">
            <p:pic>
              <p:nvPicPr>
                <p:cNvPr id="4185" name="Ink 4184">
                  <a:extLst>
                    <a:ext uri="{FF2B5EF4-FFF2-40B4-BE49-F238E27FC236}">
                      <a16:creationId xmlns:a16="http://schemas.microsoft.com/office/drawing/2014/main" id="{F01E8855-D9A2-FC42-A09C-5147D9FC4638}"/>
                    </a:ext>
                  </a:extLst>
                </p:cNvPr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2123280" y="2447040"/>
                  <a:ext cx="351720" cy="3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4187" name="Ink 4186">
                  <a:extLst>
                    <a:ext uri="{FF2B5EF4-FFF2-40B4-BE49-F238E27FC236}">
                      <a16:creationId xmlns:a16="http://schemas.microsoft.com/office/drawing/2014/main" id="{28F24799-7D77-F5DF-6E20-77F1E5E2C1CC}"/>
                    </a:ext>
                  </a:extLst>
                </p14:cNvPr>
                <p14:cNvContentPartPr/>
                <p14:nvPr/>
              </p14:nvContentPartPr>
              <p14:xfrm>
                <a:off x="2118240" y="2476200"/>
                <a:ext cx="27000" cy="168120"/>
              </p14:xfrm>
            </p:contentPart>
          </mc:Choice>
          <mc:Fallback xmlns="">
            <p:pic>
              <p:nvPicPr>
                <p:cNvPr id="4187" name="Ink 4186">
                  <a:extLst>
                    <a:ext uri="{FF2B5EF4-FFF2-40B4-BE49-F238E27FC236}">
                      <a16:creationId xmlns:a16="http://schemas.microsoft.com/office/drawing/2014/main" id="{28F24799-7D77-F5DF-6E20-77F1E5E2C1CC}"/>
                    </a:ext>
                  </a:extLst>
                </p:cNvPr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2112120" y="2470080"/>
                  <a:ext cx="39240" cy="1803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04464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CB59FFD-B923-0C29-9E31-C3E3CFD1E707}"/>
              </a:ext>
            </a:extLst>
          </p:cNvPr>
          <p:cNvSpPr txBox="1"/>
          <p:nvPr/>
        </p:nvSpPr>
        <p:spPr>
          <a:xfrm>
            <a:off x="-822960" y="35889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Components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45B33FB-F311-6EC4-6011-6270B6ACA5D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32460" y="1319364"/>
            <a:ext cx="5882640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IDE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code and upload programs to ESP32.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sensor libraries and serial debugging.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5DCF48-F536-B594-7E4B-A634C3AC826A}"/>
              </a:ext>
            </a:extLst>
          </p:cNvPr>
          <p:cNvSpPr txBox="1"/>
          <p:nvPr/>
        </p:nvSpPr>
        <p:spPr>
          <a:xfrm>
            <a:off x="632460" y="2552276"/>
            <a:ext cx="650748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Firebase Realtime Database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Stores sensor data and system states (mode, relay).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real-time sync between ESP32 and app.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D7A1F0-828A-D3E3-0E0F-D24780B53E92}"/>
              </a:ext>
            </a:extLst>
          </p:cNvPr>
          <p:cNvSpPr txBox="1"/>
          <p:nvPr/>
        </p:nvSpPr>
        <p:spPr>
          <a:xfrm>
            <a:off x="7139940" y="3989283"/>
            <a:ext cx="650748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protocal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Acts as a local API to connect ESP32 with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Sends data, receives irrigation decisions.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0DC2D5-5F03-E29B-C4F9-F9D8EF1CAF37}"/>
              </a:ext>
            </a:extLst>
          </p:cNvPr>
          <p:cNvSpPr txBox="1"/>
          <p:nvPr/>
        </p:nvSpPr>
        <p:spPr>
          <a:xfrm>
            <a:off x="632460" y="4058947"/>
            <a:ext cx="650748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Groq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 API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Analyzes weather + soil data for smart irrigation.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AI-based decisions to control motor.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C9BB4F-7E9D-C51A-6CA0-06995184B2F5}"/>
              </a:ext>
            </a:extLst>
          </p:cNvPr>
          <p:cNvSpPr txBox="1"/>
          <p:nvPr/>
        </p:nvSpPr>
        <p:spPr>
          <a:xfrm>
            <a:off x="7139940" y="1045605"/>
            <a:ext cx="650748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Twilio API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Sends SMS alerts to farmers.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Notifies about irrigation and weather updates.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A3284E-72F5-634E-CCAA-E5A5CDE621CE}"/>
              </a:ext>
            </a:extLst>
          </p:cNvPr>
          <p:cNvSpPr txBox="1"/>
          <p:nvPr/>
        </p:nvSpPr>
        <p:spPr>
          <a:xfrm>
            <a:off x="7139940" y="2505670"/>
            <a:ext cx="7239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Kodular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app to control and monitor the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manual/auto mode and shows live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A415A07-3997-DE74-B66F-17F2B89C3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781" y="5359604"/>
            <a:ext cx="1858388" cy="952424"/>
          </a:xfrm>
          <a:prstGeom prst="rect">
            <a:avLst/>
          </a:prstGeom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83246556-825F-A4FE-125A-497310DAB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1366" y="5425625"/>
            <a:ext cx="1502063" cy="844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AFDE1BA-C04F-DB7A-AF04-CD0069FCA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249" y="5328360"/>
            <a:ext cx="1570819" cy="108653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3F623FE-8298-3575-1ECD-A4BF379CCF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7569" y="5359604"/>
            <a:ext cx="1762371" cy="8287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B0A54B9-0D53-A760-277A-A19CBB6BD0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4107" y="5328360"/>
            <a:ext cx="1710665" cy="101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706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3559</Words>
  <Application>Microsoft Office PowerPoint</Application>
  <PresentationFormat>Widescreen</PresentationFormat>
  <Paragraphs>246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Aptos</vt:lpstr>
      <vt:lpstr>Arial</vt:lpstr>
      <vt:lpstr>Baskerville Old Face</vt:lpstr>
      <vt:lpstr>Book Antiqua</vt:lpstr>
      <vt:lpstr>Calibri</vt:lpstr>
      <vt:lpstr>Calibri Light</vt:lpstr>
      <vt:lpstr>Courier New</vt:lpstr>
      <vt:lpstr>Lora</vt:lpstr>
      <vt:lpstr>Sitka Text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Ashok Reddy Alla</dc:creator>
  <cp:lastModifiedBy>Ashok Reddy Alla</cp:lastModifiedBy>
  <cp:revision>5</cp:revision>
  <dcterms:created xsi:type="dcterms:W3CDTF">2025-04-17T16:50:05Z</dcterms:created>
  <dcterms:modified xsi:type="dcterms:W3CDTF">2025-04-18T14:00:56Z</dcterms:modified>
</cp:coreProperties>
</file>

<file path=docProps/thumbnail.jpeg>
</file>